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Poppins Bold" charset="1" panose="00000800000000000000"/>
      <p:regular r:id="rId35"/>
    </p:embeddedFont>
    <p:embeddedFont>
      <p:font typeface="Open Sans Bold" charset="1" panose="020B0806030504020204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4hDiiQCU.mp4>
</file>

<file path=ppt/media/VAG4hFXcNaE.mp4>
</file>

<file path=ppt/media/VAG4hLDgBkc.mp4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png>
</file>

<file path=ppt/media/image7.jpeg>
</file>

<file path=ppt/media/image70.svg>
</file>

<file path=ppt/media/image71.png>
</file>

<file path=ppt/media/image72.jpeg>
</file>

<file path=ppt/media/image73.png>
</file>

<file path=ppt/media/image74.png>
</file>

<file path=ppt/media/image75.jpeg>
</file>

<file path=ppt/media/image76.jpeg>
</file>

<file path=ppt/media/image77.png>
</file>

<file path=ppt/media/image78.png>
</file>

<file path=ppt/media/image79.png>
</file>

<file path=ppt/media/image8.png>
</file>

<file path=ppt/media/image80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4.png" Type="http://schemas.openxmlformats.org/officeDocument/2006/relationships/image"/><Relationship Id="rId4" Target="../media/image40.png" Type="http://schemas.openxmlformats.org/officeDocument/2006/relationships/image"/><Relationship Id="rId5" Target="../media/image5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../media/image44.png" Type="http://schemas.openxmlformats.org/officeDocument/2006/relationships/image"/><Relationship Id="rId12" Target="../media/image16.png" Type="http://schemas.openxmlformats.org/officeDocument/2006/relationships/image"/><Relationship Id="rId13" Target="../media/image37.png" Type="http://schemas.openxmlformats.org/officeDocument/2006/relationships/image"/><Relationship Id="rId14" Target="../media/image24.png" Type="http://schemas.openxmlformats.org/officeDocument/2006/relationships/image"/><Relationship Id="rId15" Target="../media/image45.png" Type="http://schemas.openxmlformats.org/officeDocument/2006/relationships/image"/><Relationship Id="rId16" Target="../media/image14.png" Type="http://schemas.openxmlformats.org/officeDocument/2006/relationships/image"/><Relationship Id="rId2" Target="../media/image17.png" Type="http://schemas.openxmlformats.org/officeDocument/2006/relationships/image"/><Relationship Id="rId3" Target="../media/image23.png" Type="http://schemas.openxmlformats.org/officeDocument/2006/relationships/image"/><Relationship Id="rId4" Target="../media/image41.png" Type="http://schemas.openxmlformats.org/officeDocument/2006/relationships/image"/><Relationship Id="rId5" Target="../media/image1.png" Type="http://schemas.openxmlformats.org/officeDocument/2006/relationships/image"/><Relationship Id="rId6" Target="../media/image42.png" Type="http://schemas.openxmlformats.org/officeDocument/2006/relationships/image"/><Relationship Id="rId7" Target="../media/image43.png" Type="http://schemas.openxmlformats.org/officeDocument/2006/relationships/image"/><Relationship Id="rId8" Target="../media/image22.pn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4.png" Type="http://schemas.openxmlformats.org/officeDocument/2006/relationships/image"/><Relationship Id="rId4" Target="../media/image36.png" Type="http://schemas.openxmlformats.org/officeDocument/2006/relationships/image"/><Relationship Id="rId5" Target="../media/image46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7.png" Type="http://schemas.openxmlformats.org/officeDocument/2006/relationships/image"/><Relationship Id="rId4" Target="../media/image48.png" Type="http://schemas.openxmlformats.org/officeDocument/2006/relationships/image"/><Relationship Id="rId5" Target="../media/image49.png" Type="http://schemas.openxmlformats.org/officeDocument/2006/relationships/image"/><Relationship Id="rId6" Target="../media/image50.svg" Type="http://schemas.openxmlformats.org/officeDocument/2006/relationships/image"/><Relationship Id="rId7" Target="../media/image4.png" Type="http://schemas.openxmlformats.org/officeDocument/2006/relationships/image"/><Relationship Id="rId8" Target="../media/image5.pn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1.png" Type="http://schemas.openxmlformats.org/officeDocument/2006/relationships/image"/><Relationship Id="rId4" Target="../media/image48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2.png" Type="http://schemas.openxmlformats.org/officeDocument/2006/relationships/image"/><Relationship Id="rId4" Target="../media/image48.png" Type="http://schemas.openxmlformats.org/officeDocument/2006/relationships/image"/><Relationship Id="rId5" Target="../media/image49.png" Type="http://schemas.openxmlformats.org/officeDocument/2006/relationships/image"/><Relationship Id="rId6" Target="../media/image50.svg" Type="http://schemas.openxmlformats.org/officeDocument/2006/relationships/image"/><Relationship Id="rId7" Target="../media/image4.png" Type="http://schemas.openxmlformats.org/officeDocument/2006/relationships/image"/><Relationship Id="rId8" Target="../media/image2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53.pn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4.png" Type="http://schemas.openxmlformats.org/officeDocument/2006/relationships/image"/><Relationship Id="rId4" Target="../media/image48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5.png" Type="http://schemas.openxmlformats.org/officeDocument/2006/relationships/image"/><Relationship Id="rId4" Target="../media/image48.pn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4.png" Type="http://schemas.openxmlformats.org/officeDocument/2006/relationships/image"/><Relationship Id="rId4" Target="../media/image36.png" Type="http://schemas.openxmlformats.org/officeDocument/2006/relationships/image"/><Relationship Id="rId5" Target="../media/image46.png" Type="http://schemas.openxmlformats.org/officeDocument/2006/relationships/image"/><Relationship Id="rId6" Target="../media/image14.png" Type="http://schemas.openxmlformats.org/officeDocument/2006/relationships/image"/><Relationship Id="rId7" Target="../media/image40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jpeg" Type="http://schemas.openxmlformats.org/officeDocument/2006/relationships/image"/><Relationship Id="rId11" Target="../media/image12.png" Type="http://schemas.openxmlformats.org/officeDocument/2006/relationships/image"/><Relationship Id="rId12" Target="../media/image13.svg" Type="http://schemas.openxmlformats.org/officeDocument/2006/relationships/image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5.png" Type="http://schemas.openxmlformats.org/officeDocument/2006/relationships/image"/><Relationship Id="rId5" Target="../media/image4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jpe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59.png" Type="http://schemas.openxmlformats.org/officeDocument/2006/relationships/image"/><Relationship Id="rId5" Target="../media/image60.png" Type="http://schemas.openxmlformats.org/officeDocument/2006/relationships/image"/><Relationship Id="rId6" Target="../media/image61.sv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59.png" Type="http://schemas.openxmlformats.org/officeDocument/2006/relationships/image"/><Relationship Id="rId5" Target="../media/image62.png" Type="http://schemas.openxmlformats.org/officeDocument/2006/relationships/image"/><Relationship Id="rId6" Target="../media/image63.sv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59.png" Type="http://schemas.openxmlformats.org/officeDocument/2006/relationships/image"/><Relationship Id="rId5" Target="../media/image64.png" Type="http://schemas.openxmlformats.org/officeDocument/2006/relationships/image"/><Relationship Id="rId6" Target="../media/image65.sv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59.png" Type="http://schemas.openxmlformats.org/officeDocument/2006/relationships/image"/><Relationship Id="rId5" Target="../media/image66.png" Type="http://schemas.openxmlformats.org/officeDocument/2006/relationships/image"/><Relationship Id="rId6" Target="../media/image67.sv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66.png" Type="http://schemas.openxmlformats.org/officeDocument/2006/relationships/image"/><Relationship Id="rId5" Target="../media/image67.svg" Type="http://schemas.openxmlformats.org/officeDocument/2006/relationships/image"/><Relationship Id="rId6" Target="../media/image27.png" Type="http://schemas.openxmlformats.org/officeDocument/2006/relationships/image"/><Relationship Id="rId7" Target="../media/image68.png" Type="http://schemas.openxmlformats.org/officeDocument/2006/relationships/image"/><Relationship Id="rId8" Target="../media/image69.png" Type="http://schemas.openxmlformats.org/officeDocument/2006/relationships/image"/><Relationship Id="rId9" Target="../media/image70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8.png" Type="http://schemas.openxmlformats.org/officeDocument/2006/relationships/image"/><Relationship Id="rId4" Target="../media/image71.png" Type="http://schemas.openxmlformats.org/officeDocument/2006/relationships/image"/><Relationship Id="rId5" Target="../media/image4.png" Type="http://schemas.openxmlformats.org/officeDocument/2006/relationships/image"/><Relationship Id="rId6" Target="../media/image26.png" Type="http://schemas.openxmlformats.org/officeDocument/2006/relationships/image"/><Relationship Id="rId7" Target="../media/image33.png" Type="http://schemas.openxmlformats.org/officeDocument/2006/relationships/image"/><Relationship Id="rId8" Target="../media/image3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32.png" Type="http://schemas.openxmlformats.org/officeDocument/2006/relationships/image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72.jpeg" Type="http://schemas.openxmlformats.org/officeDocument/2006/relationships/image"/><Relationship Id="rId5" Target="../media/VAG4hFXcNaE.mp4" Type="http://schemas.openxmlformats.org/officeDocument/2006/relationships/video"/><Relationship Id="rId6" Target="../media/VAG4hFXcNaE.mp4" Type="http://schemas.microsoft.com/office/2007/relationships/media"/><Relationship Id="rId7" Target="../media/image35.png" Type="http://schemas.openxmlformats.org/officeDocument/2006/relationships/image"/><Relationship Id="rId8" Target="../media/image73.png" Type="http://schemas.openxmlformats.org/officeDocument/2006/relationships/image"/><Relationship Id="rId9" Target="../media/image74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png" Type="http://schemas.openxmlformats.org/officeDocument/2006/relationships/image"/><Relationship Id="rId11" Target="../media/image24.png" Type="http://schemas.openxmlformats.org/officeDocument/2006/relationships/image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75.jpeg" Type="http://schemas.openxmlformats.org/officeDocument/2006/relationships/image"/><Relationship Id="rId5" Target="../media/VAG4hLDgBkc.mp4" Type="http://schemas.openxmlformats.org/officeDocument/2006/relationships/video"/><Relationship Id="rId6" Target="../media/VAG4hLDgBkc.mp4" Type="http://schemas.microsoft.com/office/2007/relationships/media"/><Relationship Id="rId7" Target="../media/image28.png" Type="http://schemas.openxmlformats.org/officeDocument/2006/relationships/image"/><Relationship Id="rId8" Target="../media/image38.pn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3.png" Type="http://schemas.openxmlformats.org/officeDocument/2006/relationships/image"/><Relationship Id="rId11" Target="../media/image78.png" Type="http://schemas.openxmlformats.org/officeDocument/2006/relationships/image"/><Relationship Id="rId12" Target="../media/image37.png" Type="http://schemas.openxmlformats.org/officeDocument/2006/relationships/image"/><Relationship Id="rId2" Target="../media/image25.png" Type="http://schemas.openxmlformats.org/officeDocument/2006/relationships/image"/><Relationship Id="rId3" Target="../media/image48.png" Type="http://schemas.openxmlformats.org/officeDocument/2006/relationships/image"/><Relationship Id="rId4" Target="../media/image76.jpeg" Type="http://schemas.openxmlformats.org/officeDocument/2006/relationships/image"/><Relationship Id="rId5" Target="../media/VAG4hDiiQCU.mp4" Type="http://schemas.openxmlformats.org/officeDocument/2006/relationships/video"/><Relationship Id="rId6" Target="../media/VAG4hDiiQCU.mp4" Type="http://schemas.microsoft.com/office/2007/relationships/media"/><Relationship Id="rId7" Target="../media/image26.png" Type="http://schemas.openxmlformats.org/officeDocument/2006/relationships/image"/><Relationship Id="rId8" Target="../media/image77.pn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79.png" Type="http://schemas.openxmlformats.org/officeDocument/2006/relationships/image"/><Relationship Id="rId4" Target="../media/image8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5.png" Type="http://schemas.openxmlformats.org/officeDocument/2006/relationships/image"/><Relationship Id="rId5" Target="../media/image4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2" Target="../media/image17.png" Type="http://schemas.openxmlformats.org/officeDocument/2006/relationships/image"/><Relationship Id="rId3" Target="../media/image6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Relationship Id="rId8" Target="../media/image22.pn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9.jpeg" Type="http://schemas.openxmlformats.org/officeDocument/2006/relationships/image"/><Relationship Id="rId4" Target="../media/image30.png" Type="http://schemas.openxmlformats.org/officeDocument/2006/relationships/image"/><Relationship Id="rId5" Target="../media/image31.svg" Type="http://schemas.openxmlformats.org/officeDocument/2006/relationships/image"/><Relationship Id="rId6" Target="../media/image32.png" Type="http://schemas.openxmlformats.org/officeDocument/2006/relationships/image"/><Relationship Id="rId7" Target="../media/image33.png" Type="http://schemas.openxmlformats.org/officeDocument/2006/relationships/image"/><Relationship Id="rId8" Target="../media/image3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11" Target="../media/image39.png" Type="http://schemas.openxmlformats.org/officeDocument/2006/relationships/image"/><Relationship Id="rId2" Target="../media/image17.png" Type="http://schemas.openxmlformats.org/officeDocument/2006/relationships/image"/><Relationship Id="rId3" Target="../media/image21.png" Type="http://schemas.openxmlformats.org/officeDocument/2006/relationships/image"/><Relationship Id="rId4" Target="../media/image24.png" Type="http://schemas.openxmlformats.org/officeDocument/2006/relationships/image"/><Relationship Id="rId5" Target="../media/image36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37.png" Type="http://schemas.openxmlformats.org/officeDocument/2006/relationships/image"/><Relationship Id="rId9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54440" cy="10952664"/>
          </a:xfrm>
          <a:custGeom>
            <a:avLst/>
            <a:gdLst/>
            <a:ahLst/>
            <a:cxnLst/>
            <a:rect r="r" b="b" t="t" l="l"/>
            <a:pathLst>
              <a:path h="10952664" w="18254440">
                <a:moveTo>
                  <a:pt x="0" y="0"/>
                </a:moveTo>
                <a:lnTo>
                  <a:pt x="18254440" y="0"/>
                </a:lnTo>
                <a:lnTo>
                  <a:pt x="18254440" y="10952664"/>
                </a:lnTo>
                <a:lnTo>
                  <a:pt x="0" y="10952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02167" y="617351"/>
            <a:ext cx="10191084" cy="10439010"/>
          </a:xfrm>
          <a:custGeom>
            <a:avLst/>
            <a:gdLst/>
            <a:ahLst/>
            <a:cxnLst/>
            <a:rect r="r" b="b" t="t" l="l"/>
            <a:pathLst>
              <a:path h="10439010" w="10191084">
                <a:moveTo>
                  <a:pt x="0" y="0"/>
                </a:moveTo>
                <a:lnTo>
                  <a:pt x="10191084" y="0"/>
                </a:lnTo>
                <a:lnTo>
                  <a:pt x="10191084" y="10439011"/>
                </a:lnTo>
                <a:lnTo>
                  <a:pt x="0" y="10439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2716241" y="-2080863"/>
            <a:ext cx="6295995" cy="4665746"/>
            <a:chOff x="0" y="0"/>
            <a:chExt cx="406400" cy="3011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400" cy="301169"/>
            </a:xfrm>
            <a:custGeom>
              <a:avLst/>
              <a:gdLst/>
              <a:ahLst/>
              <a:cxnLst/>
              <a:rect r="r" b="b" t="t" l="l"/>
              <a:pathLst>
                <a:path h="301169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301169"/>
                  </a:lnTo>
                  <a:lnTo>
                    <a:pt x="0" y="30116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609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01600" y="-57150"/>
              <a:ext cx="203200" cy="3583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792039" y="4290749"/>
            <a:ext cx="4371793" cy="7037828"/>
          </a:xfrm>
          <a:custGeom>
            <a:avLst/>
            <a:gdLst/>
            <a:ahLst/>
            <a:cxnLst/>
            <a:rect r="r" b="b" t="t" l="l"/>
            <a:pathLst>
              <a:path h="7037828" w="4371793">
                <a:moveTo>
                  <a:pt x="0" y="0"/>
                </a:moveTo>
                <a:lnTo>
                  <a:pt x="4371793" y="0"/>
                </a:lnTo>
                <a:lnTo>
                  <a:pt x="4371793" y="7037828"/>
                </a:lnTo>
                <a:lnTo>
                  <a:pt x="0" y="70378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991226" y="5124450"/>
            <a:ext cx="8957211" cy="948563"/>
            <a:chOff x="0" y="0"/>
            <a:chExt cx="2734181" cy="2895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34181" cy="289548"/>
            </a:xfrm>
            <a:custGeom>
              <a:avLst/>
              <a:gdLst/>
              <a:ahLst/>
              <a:cxnLst/>
              <a:rect r="r" b="b" t="t" l="l"/>
              <a:pathLst>
                <a:path h="289548" w="2734181">
                  <a:moveTo>
                    <a:pt x="203200" y="0"/>
                  </a:moveTo>
                  <a:lnTo>
                    <a:pt x="2734181" y="0"/>
                  </a:lnTo>
                  <a:lnTo>
                    <a:pt x="2530981" y="289548"/>
                  </a:lnTo>
                  <a:lnTo>
                    <a:pt x="0" y="28954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8A5F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57150"/>
              <a:ext cx="2530981" cy="346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 flipV="true">
            <a:off x="1991226" y="6415913"/>
            <a:ext cx="7704487" cy="36252"/>
          </a:xfrm>
          <a:prstGeom prst="line">
            <a:avLst/>
          </a:prstGeom>
          <a:ln cap="flat" w="38100">
            <a:solidFill>
              <a:srgbClr val="00609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6469832" y="6415913"/>
            <a:ext cx="4047102" cy="4536751"/>
          </a:xfrm>
          <a:custGeom>
            <a:avLst/>
            <a:gdLst/>
            <a:ahLst/>
            <a:cxnLst/>
            <a:rect r="r" b="b" t="t" l="l"/>
            <a:pathLst>
              <a:path h="4536751" w="4047102">
                <a:moveTo>
                  <a:pt x="0" y="0"/>
                </a:moveTo>
                <a:lnTo>
                  <a:pt x="4047102" y="0"/>
                </a:lnTo>
                <a:lnTo>
                  <a:pt x="4047102" y="4536751"/>
                </a:lnTo>
                <a:lnTo>
                  <a:pt x="0" y="45367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378273" y="1458486"/>
            <a:ext cx="21681282" cy="377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71"/>
              </a:lnSpc>
            </a:pPr>
            <a:r>
              <a:rPr lang="en-US" b="true" sz="243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DINO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93424" y="5199674"/>
            <a:ext cx="7650122" cy="66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6"/>
              </a:lnSpc>
            </a:pPr>
            <a:r>
              <a:rPr lang="en-US" b="true" sz="4156" spc="4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PROGRAMACION   EXPO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24081" y="97354"/>
            <a:ext cx="5235219" cy="3684043"/>
          </a:xfrm>
          <a:custGeom>
            <a:avLst/>
            <a:gdLst/>
            <a:ahLst/>
            <a:cxnLst/>
            <a:rect r="r" b="b" t="t" l="l"/>
            <a:pathLst>
              <a:path h="3684043" w="5235219">
                <a:moveTo>
                  <a:pt x="0" y="0"/>
                </a:moveTo>
                <a:lnTo>
                  <a:pt x="5235219" y="0"/>
                </a:lnTo>
                <a:lnTo>
                  <a:pt x="5235219" y="3684043"/>
                </a:lnTo>
                <a:lnTo>
                  <a:pt x="0" y="36840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35338" y="1939376"/>
            <a:ext cx="12733841" cy="13546639"/>
          </a:xfrm>
          <a:custGeom>
            <a:avLst/>
            <a:gdLst/>
            <a:ahLst/>
            <a:cxnLst/>
            <a:rect r="r" b="b" t="t" l="l"/>
            <a:pathLst>
              <a:path h="13546639" w="12733841">
                <a:moveTo>
                  <a:pt x="0" y="0"/>
                </a:moveTo>
                <a:lnTo>
                  <a:pt x="12733840" y="0"/>
                </a:lnTo>
                <a:lnTo>
                  <a:pt x="12733840" y="13546639"/>
                </a:lnTo>
                <a:lnTo>
                  <a:pt x="0" y="13546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2822" y="6495187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2"/>
                </a:lnTo>
                <a:lnTo>
                  <a:pt x="0" y="40380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04906" y="4654767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3" y="0"/>
                </a:lnTo>
                <a:lnTo>
                  <a:pt x="3651593" y="5878432"/>
                </a:lnTo>
                <a:lnTo>
                  <a:pt x="0" y="58784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35338" y="2884819"/>
            <a:ext cx="24782904" cy="3482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16"/>
              </a:lnSpc>
            </a:pPr>
            <a:r>
              <a:rPr lang="en-US" b="true" sz="2266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MUNDOS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12015" y="0"/>
            <a:ext cx="9175985" cy="10355580"/>
          </a:xfrm>
          <a:custGeom>
            <a:avLst/>
            <a:gdLst/>
            <a:ahLst/>
            <a:cxnLst/>
            <a:rect r="r" b="b" t="t" l="l"/>
            <a:pathLst>
              <a:path h="10355580" w="9175985">
                <a:moveTo>
                  <a:pt x="0" y="0"/>
                </a:moveTo>
                <a:lnTo>
                  <a:pt x="9175985" y="0"/>
                </a:lnTo>
                <a:lnTo>
                  <a:pt x="9175985" y="10355580"/>
                </a:lnTo>
                <a:lnTo>
                  <a:pt x="0" y="1035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8092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268462" y="6552969"/>
            <a:ext cx="2710074" cy="3360492"/>
          </a:xfrm>
          <a:custGeom>
            <a:avLst/>
            <a:gdLst/>
            <a:ahLst/>
            <a:cxnLst/>
            <a:rect r="r" b="b" t="t" l="l"/>
            <a:pathLst>
              <a:path h="3360492" w="2710074">
                <a:moveTo>
                  <a:pt x="0" y="0"/>
                </a:moveTo>
                <a:lnTo>
                  <a:pt x="2710074" y="0"/>
                </a:lnTo>
                <a:lnTo>
                  <a:pt x="2710074" y="3360492"/>
                </a:lnTo>
                <a:lnTo>
                  <a:pt x="0" y="33604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13906" y="7288529"/>
            <a:ext cx="3799589" cy="5249865"/>
          </a:xfrm>
          <a:custGeom>
            <a:avLst/>
            <a:gdLst/>
            <a:ahLst/>
            <a:cxnLst/>
            <a:rect r="r" b="b" t="t" l="l"/>
            <a:pathLst>
              <a:path h="5249865" w="3799589">
                <a:moveTo>
                  <a:pt x="0" y="0"/>
                </a:moveTo>
                <a:lnTo>
                  <a:pt x="3799589" y="0"/>
                </a:lnTo>
                <a:lnTo>
                  <a:pt x="3799589" y="5249864"/>
                </a:lnTo>
                <a:lnTo>
                  <a:pt x="0" y="5249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9144000" cy="10355580"/>
          </a:xfrm>
          <a:custGeom>
            <a:avLst/>
            <a:gdLst/>
            <a:ahLst/>
            <a:cxnLst/>
            <a:rect r="r" b="b" t="t" l="l"/>
            <a:pathLst>
              <a:path h="10355580" w="9144000">
                <a:moveTo>
                  <a:pt x="0" y="0"/>
                </a:moveTo>
                <a:lnTo>
                  <a:pt x="9144000" y="0"/>
                </a:lnTo>
                <a:lnTo>
                  <a:pt x="9144000" y="10355580"/>
                </a:lnTo>
                <a:lnTo>
                  <a:pt x="0" y="103555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8875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691209" y="6840703"/>
            <a:ext cx="2548768" cy="2857137"/>
          </a:xfrm>
          <a:custGeom>
            <a:avLst/>
            <a:gdLst/>
            <a:ahLst/>
            <a:cxnLst/>
            <a:rect r="r" b="b" t="t" l="l"/>
            <a:pathLst>
              <a:path h="2857137" w="2548768">
                <a:moveTo>
                  <a:pt x="0" y="0"/>
                </a:moveTo>
                <a:lnTo>
                  <a:pt x="2548768" y="0"/>
                </a:lnTo>
                <a:lnTo>
                  <a:pt x="2548768" y="2857138"/>
                </a:lnTo>
                <a:lnTo>
                  <a:pt x="0" y="28571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78418" y="6231724"/>
            <a:ext cx="2153099" cy="3466117"/>
          </a:xfrm>
          <a:custGeom>
            <a:avLst/>
            <a:gdLst/>
            <a:ahLst/>
            <a:cxnLst/>
            <a:rect r="r" b="b" t="t" l="l"/>
            <a:pathLst>
              <a:path h="3466117" w="2153099">
                <a:moveTo>
                  <a:pt x="0" y="0"/>
                </a:moveTo>
                <a:lnTo>
                  <a:pt x="2153099" y="0"/>
                </a:lnTo>
                <a:lnTo>
                  <a:pt x="2153099" y="3466117"/>
                </a:lnTo>
                <a:lnTo>
                  <a:pt x="0" y="34661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750643" y="6840703"/>
            <a:ext cx="2509419" cy="3072758"/>
          </a:xfrm>
          <a:custGeom>
            <a:avLst/>
            <a:gdLst/>
            <a:ahLst/>
            <a:cxnLst/>
            <a:rect r="r" b="b" t="t" l="l"/>
            <a:pathLst>
              <a:path h="3072758" w="2509419">
                <a:moveTo>
                  <a:pt x="0" y="0"/>
                </a:moveTo>
                <a:lnTo>
                  <a:pt x="2509419" y="0"/>
                </a:lnTo>
                <a:lnTo>
                  <a:pt x="2509419" y="3072758"/>
                </a:lnTo>
                <a:lnTo>
                  <a:pt x="0" y="30727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80571" y="4373535"/>
            <a:ext cx="2263429" cy="6351645"/>
          </a:xfrm>
          <a:custGeom>
            <a:avLst/>
            <a:gdLst/>
            <a:ahLst/>
            <a:cxnLst/>
            <a:rect r="r" b="b" t="t" l="l"/>
            <a:pathLst>
              <a:path h="6351645" w="2263429">
                <a:moveTo>
                  <a:pt x="0" y="0"/>
                </a:moveTo>
                <a:lnTo>
                  <a:pt x="2263429" y="0"/>
                </a:lnTo>
                <a:lnTo>
                  <a:pt x="2263429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-97173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112015" y="4550357"/>
            <a:ext cx="2121565" cy="5805223"/>
          </a:xfrm>
          <a:custGeom>
            <a:avLst/>
            <a:gdLst/>
            <a:ahLst/>
            <a:cxnLst/>
            <a:rect r="r" b="b" t="t" l="l"/>
            <a:pathLst>
              <a:path h="5805223" w="2121565">
                <a:moveTo>
                  <a:pt x="0" y="0"/>
                </a:moveTo>
                <a:lnTo>
                  <a:pt x="2121565" y="0"/>
                </a:lnTo>
                <a:lnTo>
                  <a:pt x="2121565" y="5805223"/>
                </a:lnTo>
                <a:lnTo>
                  <a:pt x="0" y="58052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0000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79873" y="0"/>
            <a:ext cx="3170770" cy="3012232"/>
          </a:xfrm>
          <a:custGeom>
            <a:avLst/>
            <a:gdLst/>
            <a:ahLst/>
            <a:cxnLst/>
            <a:rect r="r" b="b" t="t" l="l"/>
            <a:pathLst>
              <a:path h="3012232" w="3170770">
                <a:moveTo>
                  <a:pt x="0" y="0"/>
                </a:moveTo>
                <a:lnTo>
                  <a:pt x="3170770" y="0"/>
                </a:lnTo>
                <a:lnTo>
                  <a:pt x="3170770" y="3012232"/>
                </a:lnTo>
                <a:lnTo>
                  <a:pt x="0" y="30122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880571" y="-729623"/>
            <a:ext cx="2231444" cy="4483221"/>
          </a:xfrm>
          <a:custGeom>
            <a:avLst/>
            <a:gdLst/>
            <a:ahLst/>
            <a:cxnLst/>
            <a:rect r="r" b="b" t="t" l="l"/>
            <a:pathLst>
              <a:path h="4483221" w="2231444">
                <a:moveTo>
                  <a:pt x="0" y="0"/>
                </a:moveTo>
                <a:lnTo>
                  <a:pt x="2231444" y="0"/>
                </a:lnTo>
                <a:lnTo>
                  <a:pt x="2231444" y="4483221"/>
                </a:lnTo>
                <a:lnTo>
                  <a:pt x="0" y="448322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-102518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516724" y="-2454425"/>
            <a:ext cx="8794363" cy="6498399"/>
          </a:xfrm>
          <a:custGeom>
            <a:avLst/>
            <a:gdLst/>
            <a:ahLst/>
            <a:cxnLst/>
            <a:rect r="r" b="b" t="t" l="l"/>
            <a:pathLst>
              <a:path h="6498399" w="8794363">
                <a:moveTo>
                  <a:pt x="0" y="0"/>
                </a:moveTo>
                <a:lnTo>
                  <a:pt x="8794364" y="0"/>
                </a:lnTo>
                <a:lnTo>
                  <a:pt x="8794364" y="6498399"/>
                </a:lnTo>
                <a:lnTo>
                  <a:pt x="0" y="649839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-2779376" y="-729623"/>
            <a:ext cx="7616152" cy="5359515"/>
          </a:xfrm>
          <a:custGeom>
            <a:avLst/>
            <a:gdLst/>
            <a:ahLst/>
            <a:cxnLst/>
            <a:rect r="r" b="b" t="t" l="l"/>
            <a:pathLst>
              <a:path h="5359515" w="7616152">
                <a:moveTo>
                  <a:pt x="7616152" y="0"/>
                </a:moveTo>
                <a:lnTo>
                  <a:pt x="0" y="0"/>
                </a:lnTo>
                <a:lnTo>
                  <a:pt x="0" y="5359515"/>
                </a:lnTo>
                <a:lnTo>
                  <a:pt x="7616152" y="5359515"/>
                </a:lnTo>
                <a:lnTo>
                  <a:pt x="7616152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64437" y="5568625"/>
            <a:ext cx="5975541" cy="6356958"/>
          </a:xfrm>
          <a:custGeom>
            <a:avLst/>
            <a:gdLst/>
            <a:ahLst/>
            <a:cxnLst/>
            <a:rect r="r" b="b" t="t" l="l"/>
            <a:pathLst>
              <a:path h="6356958" w="5975541">
                <a:moveTo>
                  <a:pt x="0" y="0"/>
                </a:moveTo>
                <a:lnTo>
                  <a:pt x="5975540" y="0"/>
                </a:lnTo>
                <a:lnTo>
                  <a:pt x="597554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169584" y="6093057"/>
            <a:ext cx="3453915" cy="5974877"/>
          </a:xfrm>
          <a:custGeom>
            <a:avLst/>
            <a:gdLst/>
            <a:ahLst/>
            <a:cxnLst/>
            <a:rect r="r" b="b" t="t" l="l"/>
            <a:pathLst>
              <a:path h="5974877" w="3453915">
                <a:moveTo>
                  <a:pt x="0" y="0"/>
                </a:moveTo>
                <a:lnTo>
                  <a:pt x="3453915" y="0"/>
                </a:lnTo>
                <a:lnTo>
                  <a:pt x="3453915" y="5974876"/>
                </a:lnTo>
                <a:lnTo>
                  <a:pt x="0" y="597487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250538" y="2780409"/>
            <a:ext cx="24782904" cy="350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16"/>
              </a:lnSpc>
            </a:pPr>
            <a:r>
              <a:rPr lang="en-US" sz="22669" b="true">
                <a:solidFill>
                  <a:srgbClr val="D63A31"/>
                </a:solidFill>
                <a:latin typeface="Poppins Bold"/>
                <a:ea typeface="Poppins Bold"/>
                <a:cs typeface="Poppins Bold"/>
                <a:sym typeface="Poppins Bold"/>
              </a:rPr>
              <a:t>DIA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80858" y="3109577"/>
            <a:ext cx="21170902" cy="298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82"/>
              </a:lnSpc>
            </a:pPr>
            <a:r>
              <a:rPr lang="en-US" b="true" sz="193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NOCHE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339910" y="-813322"/>
            <a:ext cx="5235219" cy="3684043"/>
          </a:xfrm>
          <a:custGeom>
            <a:avLst/>
            <a:gdLst/>
            <a:ahLst/>
            <a:cxnLst/>
            <a:rect r="r" b="b" t="t" l="l"/>
            <a:pathLst>
              <a:path h="3684043" w="5235219">
                <a:moveTo>
                  <a:pt x="0" y="0"/>
                </a:moveTo>
                <a:lnTo>
                  <a:pt x="5235219" y="0"/>
                </a:lnTo>
                <a:lnTo>
                  <a:pt x="5235219" y="3684044"/>
                </a:lnTo>
                <a:lnTo>
                  <a:pt x="0" y="368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47613" y="5143500"/>
            <a:ext cx="4243131" cy="5805223"/>
          </a:xfrm>
          <a:custGeom>
            <a:avLst/>
            <a:gdLst/>
            <a:ahLst/>
            <a:cxnLst/>
            <a:rect r="r" b="b" t="t" l="l"/>
            <a:pathLst>
              <a:path h="5805223" w="4243131">
                <a:moveTo>
                  <a:pt x="0" y="0"/>
                </a:moveTo>
                <a:lnTo>
                  <a:pt x="4243131" y="0"/>
                </a:lnTo>
                <a:lnTo>
                  <a:pt x="4243131" y="5805223"/>
                </a:lnTo>
                <a:lnTo>
                  <a:pt x="0" y="5805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0754" y="-970231"/>
            <a:ext cx="5529882" cy="5529882"/>
          </a:xfrm>
          <a:custGeom>
            <a:avLst/>
            <a:gdLst/>
            <a:ahLst/>
            <a:cxnLst/>
            <a:rect r="r" b="b" t="t" l="l"/>
            <a:pathLst>
              <a:path h="5529882" w="5529882">
                <a:moveTo>
                  <a:pt x="0" y="0"/>
                </a:moveTo>
                <a:lnTo>
                  <a:pt x="5529882" y="0"/>
                </a:lnTo>
                <a:lnTo>
                  <a:pt x="5529882" y="5529882"/>
                </a:lnTo>
                <a:lnTo>
                  <a:pt x="0" y="5529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60424" y="6400146"/>
            <a:ext cx="3569998" cy="4884280"/>
          </a:xfrm>
          <a:custGeom>
            <a:avLst/>
            <a:gdLst/>
            <a:ahLst/>
            <a:cxnLst/>
            <a:rect r="r" b="b" t="t" l="l"/>
            <a:pathLst>
              <a:path h="4884280" w="3569998">
                <a:moveTo>
                  <a:pt x="0" y="0"/>
                </a:moveTo>
                <a:lnTo>
                  <a:pt x="3569998" y="0"/>
                </a:lnTo>
                <a:lnTo>
                  <a:pt x="3569998" y="4884280"/>
                </a:lnTo>
                <a:lnTo>
                  <a:pt x="0" y="48842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143984" y="3781397"/>
            <a:ext cx="3828171" cy="5237497"/>
          </a:xfrm>
          <a:custGeom>
            <a:avLst/>
            <a:gdLst/>
            <a:ahLst/>
            <a:cxnLst/>
            <a:rect r="r" b="b" t="t" l="l"/>
            <a:pathLst>
              <a:path h="5237497" w="3828171">
                <a:moveTo>
                  <a:pt x="0" y="0"/>
                </a:moveTo>
                <a:lnTo>
                  <a:pt x="3828171" y="0"/>
                </a:lnTo>
                <a:lnTo>
                  <a:pt x="3828171" y="5237498"/>
                </a:lnTo>
                <a:lnTo>
                  <a:pt x="0" y="5237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3132787" y="2777723"/>
            <a:ext cx="24782904" cy="3506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16"/>
              </a:lnSpc>
            </a:pPr>
            <a:r>
              <a:rPr lang="en-US" b="true" sz="2266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INICIO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314093" y="6031457"/>
            <a:ext cx="3453915" cy="5974877"/>
          </a:xfrm>
          <a:custGeom>
            <a:avLst/>
            <a:gdLst/>
            <a:ahLst/>
            <a:cxnLst/>
            <a:rect r="r" b="b" t="t" l="l"/>
            <a:pathLst>
              <a:path h="5974877" w="3453915">
                <a:moveTo>
                  <a:pt x="0" y="0"/>
                </a:moveTo>
                <a:lnTo>
                  <a:pt x="3453916" y="0"/>
                </a:lnTo>
                <a:lnTo>
                  <a:pt x="3453916" y="5974876"/>
                </a:lnTo>
                <a:lnTo>
                  <a:pt x="0" y="59748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5652" y="973892"/>
            <a:ext cx="9011079" cy="7141280"/>
          </a:xfrm>
          <a:custGeom>
            <a:avLst/>
            <a:gdLst/>
            <a:ahLst/>
            <a:cxnLst/>
            <a:rect r="r" b="b" t="t" l="l"/>
            <a:pathLst>
              <a:path h="7141280" w="9011079">
                <a:moveTo>
                  <a:pt x="0" y="0"/>
                </a:moveTo>
                <a:lnTo>
                  <a:pt x="9011080" y="0"/>
                </a:lnTo>
                <a:lnTo>
                  <a:pt x="9011080" y="7141281"/>
                </a:lnTo>
                <a:lnTo>
                  <a:pt x="0" y="71412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198116" y="-2525025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355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1018905" y="3689281"/>
            <a:ext cx="1872813" cy="1710503"/>
          </a:xfrm>
          <a:custGeom>
            <a:avLst/>
            <a:gdLst/>
            <a:ahLst/>
            <a:cxnLst/>
            <a:rect r="r" b="b" t="t" l="l"/>
            <a:pathLst>
              <a:path h="1710503" w="1872813">
                <a:moveTo>
                  <a:pt x="1872813" y="0"/>
                </a:moveTo>
                <a:lnTo>
                  <a:pt x="0" y="0"/>
                </a:lnTo>
                <a:lnTo>
                  <a:pt x="0" y="1710503"/>
                </a:lnTo>
                <a:lnTo>
                  <a:pt x="1872813" y="1710503"/>
                </a:lnTo>
                <a:lnTo>
                  <a:pt x="187281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51528" y="5619695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4" y="0"/>
                </a:lnTo>
                <a:lnTo>
                  <a:pt x="3651594" y="5878433"/>
                </a:lnTo>
                <a:lnTo>
                  <a:pt x="0" y="58784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094441" y="6006889"/>
            <a:ext cx="5033566" cy="5642565"/>
          </a:xfrm>
          <a:custGeom>
            <a:avLst/>
            <a:gdLst/>
            <a:ahLst/>
            <a:cxnLst/>
            <a:rect r="r" b="b" t="t" l="l"/>
            <a:pathLst>
              <a:path h="5642565" w="5033566">
                <a:moveTo>
                  <a:pt x="0" y="0"/>
                </a:moveTo>
                <a:lnTo>
                  <a:pt x="5033565" y="0"/>
                </a:lnTo>
                <a:lnTo>
                  <a:pt x="5033565" y="5642564"/>
                </a:lnTo>
                <a:lnTo>
                  <a:pt x="0" y="56425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194304" y="5872115"/>
            <a:ext cx="3093646" cy="4402921"/>
          </a:xfrm>
          <a:custGeom>
            <a:avLst/>
            <a:gdLst/>
            <a:ahLst/>
            <a:cxnLst/>
            <a:rect r="r" b="b" t="t" l="l"/>
            <a:pathLst>
              <a:path h="4402921" w="3093646">
                <a:moveTo>
                  <a:pt x="0" y="0"/>
                </a:moveTo>
                <a:lnTo>
                  <a:pt x="3093645" y="0"/>
                </a:lnTo>
                <a:lnTo>
                  <a:pt x="3093645" y="4402921"/>
                </a:lnTo>
                <a:lnTo>
                  <a:pt x="0" y="44029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741127" y="1273674"/>
            <a:ext cx="7811568" cy="241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684"/>
              </a:lnSpc>
            </a:pPr>
            <a:r>
              <a:rPr lang="en-US" sz="1565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IDIOMA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126542"/>
            <a:ext cx="8987689" cy="7055336"/>
          </a:xfrm>
          <a:custGeom>
            <a:avLst/>
            <a:gdLst/>
            <a:ahLst/>
            <a:cxnLst/>
            <a:rect r="r" b="b" t="t" l="l"/>
            <a:pathLst>
              <a:path h="7055336" w="8987689">
                <a:moveTo>
                  <a:pt x="0" y="0"/>
                </a:moveTo>
                <a:lnTo>
                  <a:pt x="8987689" y="0"/>
                </a:lnTo>
                <a:lnTo>
                  <a:pt x="8987689" y="7055336"/>
                </a:lnTo>
                <a:lnTo>
                  <a:pt x="0" y="70553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003848" y="-2348087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355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757738" y="7123235"/>
            <a:ext cx="10206158" cy="585459"/>
            <a:chOff x="0" y="0"/>
            <a:chExt cx="635000" cy="364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" cy="36426"/>
            </a:xfrm>
            <a:custGeom>
              <a:avLst/>
              <a:gdLst/>
              <a:ahLst/>
              <a:cxnLst/>
              <a:rect r="r" b="b" t="t" l="l"/>
              <a:pathLst>
                <a:path h="36426" w="635000">
                  <a:moveTo>
                    <a:pt x="18213" y="0"/>
                  </a:moveTo>
                  <a:lnTo>
                    <a:pt x="616787" y="0"/>
                  </a:lnTo>
                  <a:cubicBezTo>
                    <a:pt x="621617" y="0"/>
                    <a:pt x="626250" y="1919"/>
                    <a:pt x="629666" y="5334"/>
                  </a:cubicBezTo>
                  <a:cubicBezTo>
                    <a:pt x="633081" y="8750"/>
                    <a:pt x="635000" y="13382"/>
                    <a:pt x="635000" y="18213"/>
                  </a:cubicBezTo>
                  <a:lnTo>
                    <a:pt x="635000" y="18213"/>
                  </a:lnTo>
                  <a:cubicBezTo>
                    <a:pt x="635000" y="28272"/>
                    <a:pt x="626846" y="36426"/>
                    <a:pt x="616787" y="36426"/>
                  </a:cubicBezTo>
                  <a:lnTo>
                    <a:pt x="18213" y="36426"/>
                  </a:lnTo>
                  <a:cubicBezTo>
                    <a:pt x="13382" y="36426"/>
                    <a:pt x="8750" y="34507"/>
                    <a:pt x="5334" y="31091"/>
                  </a:cubicBezTo>
                  <a:cubicBezTo>
                    <a:pt x="1919" y="27676"/>
                    <a:pt x="0" y="23043"/>
                    <a:pt x="0" y="18213"/>
                  </a:cubicBezTo>
                  <a:lnTo>
                    <a:pt x="0" y="18213"/>
                  </a:lnTo>
                  <a:cubicBezTo>
                    <a:pt x="0" y="13382"/>
                    <a:pt x="1919" y="8750"/>
                    <a:pt x="5334" y="5334"/>
                  </a:cubicBezTo>
                  <a:cubicBezTo>
                    <a:pt x="8750" y="1919"/>
                    <a:pt x="13382" y="0"/>
                    <a:pt x="18213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635000" cy="93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37787" y="1126542"/>
            <a:ext cx="10206158" cy="585459"/>
            <a:chOff x="0" y="0"/>
            <a:chExt cx="635000" cy="364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" cy="36426"/>
            </a:xfrm>
            <a:custGeom>
              <a:avLst/>
              <a:gdLst/>
              <a:ahLst/>
              <a:cxnLst/>
              <a:rect r="r" b="b" t="t" l="l"/>
              <a:pathLst>
                <a:path h="36426" w="635000">
                  <a:moveTo>
                    <a:pt x="18213" y="0"/>
                  </a:moveTo>
                  <a:lnTo>
                    <a:pt x="616787" y="0"/>
                  </a:lnTo>
                  <a:cubicBezTo>
                    <a:pt x="621617" y="0"/>
                    <a:pt x="626250" y="1919"/>
                    <a:pt x="629666" y="5334"/>
                  </a:cubicBezTo>
                  <a:cubicBezTo>
                    <a:pt x="633081" y="8750"/>
                    <a:pt x="635000" y="13382"/>
                    <a:pt x="635000" y="18213"/>
                  </a:cubicBezTo>
                  <a:lnTo>
                    <a:pt x="635000" y="18213"/>
                  </a:lnTo>
                  <a:cubicBezTo>
                    <a:pt x="635000" y="28272"/>
                    <a:pt x="626846" y="36426"/>
                    <a:pt x="616787" y="36426"/>
                  </a:cubicBezTo>
                  <a:lnTo>
                    <a:pt x="18213" y="36426"/>
                  </a:lnTo>
                  <a:cubicBezTo>
                    <a:pt x="13382" y="36426"/>
                    <a:pt x="8750" y="34507"/>
                    <a:pt x="5334" y="31091"/>
                  </a:cubicBezTo>
                  <a:cubicBezTo>
                    <a:pt x="1919" y="27676"/>
                    <a:pt x="0" y="23043"/>
                    <a:pt x="0" y="18213"/>
                  </a:cubicBezTo>
                  <a:lnTo>
                    <a:pt x="0" y="18213"/>
                  </a:lnTo>
                  <a:cubicBezTo>
                    <a:pt x="0" y="13382"/>
                    <a:pt x="1919" y="8750"/>
                    <a:pt x="5334" y="5334"/>
                  </a:cubicBezTo>
                  <a:cubicBezTo>
                    <a:pt x="8750" y="1919"/>
                    <a:pt x="13382" y="0"/>
                    <a:pt x="18213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635000" cy="93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544231" y="5292985"/>
            <a:ext cx="5793270" cy="151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51"/>
              </a:lnSpc>
              <a:spcBef>
                <a:spcPct val="0"/>
              </a:spcBef>
            </a:pPr>
            <a:r>
              <a:rPr lang="en-US" b="true" sz="969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PERSONA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5552291" y="4184019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3" y="0"/>
                </a:lnTo>
                <a:lnTo>
                  <a:pt x="3651593" y="5878433"/>
                </a:lnTo>
                <a:lnTo>
                  <a:pt x="0" y="58784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398168" y="1988226"/>
            <a:ext cx="7565728" cy="1614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94"/>
              </a:lnSpc>
            </a:pPr>
            <a:r>
              <a:rPr lang="en-US" sz="10437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NOMBRE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57981" y="3583373"/>
            <a:ext cx="2094309" cy="1727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0"/>
              </a:lnSpc>
              <a:spcBef>
                <a:spcPct val="0"/>
              </a:spcBef>
            </a:pPr>
            <a:r>
              <a:rPr lang="en-US" b="true" sz="1114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743135" y="6630542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1" y="0"/>
                </a:lnTo>
                <a:lnTo>
                  <a:pt x="3602191" y="4038013"/>
                </a:lnTo>
                <a:lnTo>
                  <a:pt x="0" y="40380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1500" y="1028700"/>
            <a:ext cx="9005059" cy="7057715"/>
          </a:xfrm>
          <a:custGeom>
            <a:avLst/>
            <a:gdLst/>
            <a:ahLst/>
            <a:cxnLst/>
            <a:rect r="r" b="b" t="t" l="l"/>
            <a:pathLst>
              <a:path h="7057715" w="9005059">
                <a:moveTo>
                  <a:pt x="0" y="0"/>
                </a:moveTo>
                <a:lnTo>
                  <a:pt x="9005058" y="0"/>
                </a:lnTo>
                <a:lnTo>
                  <a:pt x="9005058" y="7057715"/>
                </a:lnTo>
                <a:lnTo>
                  <a:pt x="0" y="70577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198116" y="-2525025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355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1018905" y="3689281"/>
            <a:ext cx="1872813" cy="1710503"/>
          </a:xfrm>
          <a:custGeom>
            <a:avLst/>
            <a:gdLst/>
            <a:ahLst/>
            <a:cxnLst/>
            <a:rect r="r" b="b" t="t" l="l"/>
            <a:pathLst>
              <a:path h="1710503" w="1872813">
                <a:moveTo>
                  <a:pt x="1872813" y="0"/>
                </a:moveTo>
                <a:lnTo>
                  <a:pt x="0" y="0"/>
                </a:lnTo>
                <a:lnTo>
                  <a:pt x="0" y="1710503"/>
                </a:lnTo>
                <a:lnTo>
                  <a:pt x="1872813" y="1710503"/>
                </a:lnTo>
                <a:lnTo>
                  <a:pt x="187281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29515" y="5965603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4" y="0"/>
                </a:lnTo>
                <a:lnTo>
                  <a:pt x="3651594" y="5878433"/>
                </a:lnTo>
                <a:lnTo>
                  <a:pt x="0" y="58784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58543" y="4557557"/>
            <a:ext cx="4462887" cy="6351645"/>
          </a:xfrm>
          <a:custGeom>
            <a:avLst/>
            <a:gdLst/>
            <a:ahLst/>
            <a:cxnLst/>
            <a:rect r="r" b="b" t="t" l="l"/>
            <a:pathLst>
              <a:path h="6351645" w="4462887">
                <a:moveTo>
                  <a:pt x="0" y="0"/>
                </a:moveTo>
                <a:lnTo>
                  <a:pt x="4462888" y="0"/>
                </a:lnTo>
                <a:lnTo>
                  <a:pt x="4462888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342706" y="1353880"/>
            <a:ext cx="5916594" cy="241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684"/>
              </a:lnSpc>
            </a:pPr>
            <a:r>
              <a:rPr lang="en-US" b="true" sz="1565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MENU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79962" y="-572785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355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91926" y="3057145"/>
            <a:ext cx="8914948" cy="7031665"/>
          </a:xfrm>
          <a:custGeom>
            <a:avLst/>
            <a:gdLst/>
            <a:ahLst/>
            <a:cxnLst/>
            <a:rect r="r" b="b" t="t" l="l"/>
            <a:pathLst>
              <a:path h="7031665" w="8914948">
                <a:moveTo>
                  <a:pt x="0" y="0"/>
                </a:moveTo>
                <a:lnTo>
                  <a:pt x="8914948" y="0"/>
                </a:lnTo>
                <a:lnTo>
                  <a:pt x="8914948" y="7031665"/>
                </a:lnTo>
                <a:lnTo>
                  <a:pt x="0" y="70316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1048965" y="410842"/>
            <a:ext cx="20385930" cy="1839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0"/>
              </a:lnSpc>
            </a:pPr>
            <a:r>
              <a:rPr lang="en-US" b="true" sz="119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SELECCIONAR MUNDO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1082564">
            <a:off x="14756693" y="3336760"/>
            <a:ext cx="4202679" cy="3105476"/>
          </a:xfrm>
          <a:custGeom>
            <a:avLst/>
            <a:gdLst/>
            <a:ahLst/>
            <a:cxnLst/>
            <a:rect r="r" b="b" t="t" l="l"/>
            <a:pathLst>
              <a:path h="3105476" w="4202679">
                <a:moveTo>
                  <a:pt x="0" y="0"/>
                </a:moveTo>
                <a:lnTo>
                  <a:pt x="4202680" y="0"/>
                </a:lnTo>
                <a:lnTo>
                  <a:pt x="4202680" y="3105476"/>
                </a:lnTo>
                <a:lnTo>
                  <a:pt x="0" y="31054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1108457">
            <a:off x="383740" y="1209536"/>
            <a:ext cx="4202679" cy="3105476"/>
          </a:xfrm>
          <a:custGeom>
            <a:avLst/>
            <a:gdLst/>
            <a:ahLst/>
            <a:cxnLst/>
            <a:rect r="r" b="b" t="t" l="l"/>
            <a:pathLst>
              <a:path h="3105476" w="4202679">
                <a:moveTo>
                  <a:pt x="4202679" y="0"/>
                </a:moveTo>
                <a:lnTo>
                  <a:pt x="0" y="0"/>
                </a:lnTo>
                <a:lnTo>
                  <a:pt x="0" y="3105476"/>
                </a:lnTo>
                <a:lnTo>
                  <a:pt x="4202679" y="3105476"/>
                </a:lnTo>
                <a:lnTo>
                  <a:pt x="4202679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6609" y="1028700"/>
            <a:ext cx="9681390" cy="7624094"/>
          </a:xfrm>
          <a:custGeom>
            <a:avLst/>
            <a:gdLst/>
            <a:ahLst/>
            <a:cxnLst/>
            <a:rect r="r" b="b" t="t" l="l"/>
            <a:pathLst>
              <a:path h="7624094" w="9681390">
                <a:moveTo>
                  <a:pt x="0" y="0"/>
                </a:moveTo>
                <a:lnTo>
                  <a:pt x="9681390" y="0"/>
                </a:lnTo>
                <a:lnTo>
                  <a:pt x="9681390" y="7624094"/>
                </a:lnTo>
                <a:lnTo>
                  <a:pt x="0" y="76240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003848" y="-2348087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355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757738" y="7123235"/>
            <a:ext cx="10206158" cy="585459"/>
            <a:chOff x="0" y="0"/>
            <a:chExt cx="635000" cy="364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" cy="36426"/>
            </a:xfrm>
            <a:custGeom>
              <a:avLst/>
              <a:gdLst/>
              <a:ahLst/>
              <a:cxnLst/>
              <a:rect r="r" b="b" t="t" l="l"/>
              <a:pathLst>
                <a:path h="36426" w="635000">
                  <a:moveTo>
                    <a:pt x="18213" y="0"/>
                  </a:moveTo>
                  <a:lnTo>
                    <a:pt x="616787" y="0"/>
                  </a:lnTo>
                  <a:cubicBezTo>
                    <a:pt x="621617" y="0"/>
                    <a:pt x="626250" y="1919"/>
                    <a:pt x="629666" y="5334"/>
                  </a:cubicBezTo>
                  <a:cubicBezTo>
                    <a:pt x="633081" y="8750"/>
                    <a:pt x="635000" y="13382"/>
                    <a:pt x="635000" y="18213"/>
                  </a:cubicBezTo>
                  <a:lnTo>
                    <a:pt x="635000" y="18213"/>
                  </a:lnTo>
                  <a:cubicBezTo>
                    <a:pt x="635000" y="28272"/>
                    <a:pt x="626846" y="36426"/>
                    <a:pt x="616787" y="36426"/>
                  </a:cubicBezTo>
                  <a:lnTo>
                    <a:pt x="18213" y="36426"/>
                  </a:lnTo>
                  <a:cubicBezTo>
                    <a:pt x="13382" y="36426"/>
                    <a:pt x="8750" y="34507"/>
                    <a:pt x="5334" y="31091"/>
                  </a:cubicBezTo>
                  <a:cubicBezTo>
                    <a:pt x="1919" y="27676"/>
                    <a:pt x="0" y="23043"/>
                    <a:pt x="0" y="18213"/>
                  </a:cubicBezTo>
                  <a:lnTo>
                    <a:pt x="0" y="18213"/>
                  </a:lnTo>
                  <a:cubicBezTo>
                    <a:pt x="0" y="13382"/>
                    <a:pt x="1919" y="8750"/>
                    <a:pt x="5334" y="5334"/>
                  </a:cubicBezTo>
                  <a:cubicBezTo>
                    <a:pt x="8750" y="1919"/>
                    <a:pt x="13382" y="0"/>
                    <a:pt x="18213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635000" cy="93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37787" y="1126542"/>
            <a:ext cx="10206158" cy="585459"/>
            <a:chOff x="0" y="0"/>
            <a:chExt cx="635000" cy="364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" cy="36426"/>
            </a:xfrm>
            <a:custGeom>
              <a:avLst/>
              <a:gdLst/>
              <a:ahLst/>
              <a:cxnLst/>
              <a:rect r="r" b="b" t="t" l="l"/>
              <a:pathLst>
                <a:path h="36426" w="635000">
                  <a:moveTo>
                    <a:pt x="18213" y="0"/>
                  </a:moveTo>
                  <a:lnTo>
                    <a:pt x="616787" y="0"/>
                  </a:lnTo>
                  <a:cubicBezTo>
                    <a:pt x="621617" y="0"/>
                    <a:pt x="626250" y="1919"/>
                    <a:pt x="629666" y="5334"/>
                  </a:cubicBezTo>
                  <a:cubicBezTo>
                    <a:pt x="633081" y="8750"/>
                    <a:pt x="635000" y="13382"/>
                    <a:pt x="635000" y="18213"/>
                  </a:cubicBezTo>
                  <a:lnTo>
                    <a:pt x="635000" y="18213"/>
                  </a:lnTo>
                  <a:cubicBezTo>
                    <a:pt x="635000" y="28272"/>
                    <a:pt x="626846" y="36426"/>
                    <a:pt x="616787" y="36426"/>
                  </a:cubicBezTo>
                  <a:lnTo>
                    <a:pt x="18213" y="36426"/>
                  </a:lnTo>
                  <a:cubicBezTo>
                    <a:pt x="13382" y="36426"/>
                    <a:pt x="8750" y="34507"/>
                    <a:pt x="5334" y="31091"/>
                  </a:cubicBezTo>
                  <a:cubicBezTo>
                    <a:pt x="1919" y="27676"/>
                    <a:pt x="0" y="23043"/>
                    <a:pt x="0" y="18213"/>
                  </a:cubicBezTo>
                  <a:lnTo>
                    <a:pt x="0" y="18213"/>
                  </a:lnTo>
                  <a:cubicBezTo>
                    <a:pt x="0" y="13382"/>
                    <a:pt x="1919" y="8750"/>
                    <a:pt x="5334" y="5334"/>
                  </a:cubicBezTo>
                  <a:cubicBezTo>
                    <a:pt x="8750" y="1919"/>
                    <a:pt x="13382" y="0"/>
                    <a:pt x="18213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635000" cy="93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722272" y="2007276"/>
            <a:ext cx="7565728" cy="1614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94"/>
              </a:lnSpc>
            </a:pPr>
            <a:r>
              <a:rPr lang="en-US" b="true" sz="1043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SELECCION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55622" y="5292985"/>
            <a:ext cx="7170488" cy="151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51"/>
              </a:lnSpc>
              <a:spcBef>
                <a:spcPct val="0"/>
              </a:spcBef>
            </a:pPr>
            <a:r>
              <a:rPr lang="en-US" b="true" sz="969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PERSONAJE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57981" y="3583373"/>
            <a:ext cx="2094309" cy="1727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0"/>
              </a:lnSpc>
              <a:spcBef>
                <a:spcPct val="0"/>
              </a:spcBef>
            </a:pPr>
            <a:r>
              <a:rPr lang="en-US" b="true" sz="1114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552291" y="4184019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3" y="0"/>
                </a:lnTo>
                <a:lnTo>
                  <a:pt x="3651593" y="5878433"/>
                </a:lnTo>
                <a:lnTo>
                  <a:pt x="0" y="58784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921176" y="6803304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3"/>
                </a:lnTo>
                <a:lnTo>
                  <a:pt x="0" y="40380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951481" y="1558979"/>
            <a:ext cx="9761421" cy="7699321"/>
          </a:xfrm>
          <a:custGeom>
            <a:avLst/>
            <a:gdLst/>
            <a:ahLst/>
            <a:cxnLst/>
            <a:rect r="r" b="b" t="t" l="l"/>
            <a:pathLst>
              <a:path h="7699321" w="9761421">
                <a:moveTo>
                  <a:pt x="0" y="0"/>
                </a:moveTo>
                <a:lnTo>
                  <a:pt x="9761421" y="0"/>
                </a:lnTo>
                <a:lnTo>
                  <a:pt x="9761421" y="7699321"/>
                </a:lnTo>
                <a:lnTo>
                  <a:pt x="0" y="7699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61880" y="-1996947"/>
            <a:ext cx="15726120" cy="16794281"/>
          </a:xfrm>
          <a:custGeom>
            <a:avLst/>
            <a:gdLst/>
            <a:ahLst/>
            <a:cxnLst/>
            <a:rect r="r" b="b" t="t" l="l"/>
            <a:pathLst>
              <a:path h="16794281" w="15726120">
                <a:moveTo>
                  <a:pt x="0" y="0"/>
                </a:moveTo>
                <a:lnTo>
                  <a:pt x="15726120" y="0"/>
                </a:lnTo>
                <a:lnTo>
                  <a:pt x="15726120" y="16794281"/>
                </a:lnTo>
                <a:lnTo>
                  <a:pt x="0" y="1679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355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1436" y="3661524"/>
            <a:ext cx="5976747" cy="8229600"/>
          </a:xfrm>
          <a:custGeom>
            <a:avLst/>
            <a:gdLst/>
            <a:ahLst/>
            <a:cxnLst/>
            <a:rect r="r" b="b" t="t" l="l"/>
            <a:pathLst>
              <a:path h="8229600" w="5976747">
                <a:moveTo>
                  <a:pt x="0" y="0"/>
                </a:moveTo>
                <a:lnTo>
                  <a:pt x="5976747" y="0"/>
                </a:lnTo>
                <a:lnTo>
                  <a:pt x="59767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959273" y="6112927"/>
            <a:ext cx="4568655" cy="6290747"/>
          </a:xfrm>
          <a:custGeom>
            <a:avLst/>
            <a:gdLst/>
            <a:ahLst/>
            <a:cxnLst/>
            <a:rect r="r" b="b" t="t" l="l"/>
            <a:pathLst>
              <a:path h="6290747" w="4568655">
                <a:moveTo>
                  <a:pt x="0" y="0"/>
                </a:moveTo>
                <a:lnTo>
                  <a:pt x="4568654" y="0"/>
                </a:lnTo>
                <a:lnTo>
                  <a:pt x="4568654" y="6290746"/>
                </a:lnTo>
                <a:lnTo>
                  <a:pt x="0" y="62907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55627" y="6112927"/>
            <a:ext cx="4568655" cy="6290747"/>
          </a:xfrm>
          <a:custGeom>
            <a:avLst/>
            <a:gdLst/>
            <a:ahLst/>
            <a:cxnLst/>
            <a:rect r="r" b="b" t="t" l="l"/>
            <a:pathLst>
              <a:path h="6290747" w="4568655">
                <a:moveTo>
                  <a:pt x="0" y="0"/>
                </a:moveTo>
                <a:lnTo>
                  <a:pt x="4568654" y="0"/>
                </a:lnTo>
                <a:lnTo>
                  <a:pt x="4568654" y="6290746"/>
                </a:lnTo>
                <a:lnTo>
                  <a:pt x="0" y="62907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2254677" y="2837941"/>
            <a:ext cx="10206158" cy="585459"/>
            <a:chOff x="0" y="0"/>
            <a:chExt cx="635000" cy="364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" cy="36426"/>
            </a:xfrm>
            <a:custGeom>
              <a:avLst/>
              <a:gdLst/>
              <a:ahLst/>
              <a:cxnLst/>
              <a:rect r="r" b="b" t="t" l="l"/>
              <a:pathLst>
                <a:path h="36426" w="635000">
                  <a:moveTo>
                    <a:pt x="18213" y="0"/>
                  </a:moveTo>
                  <a:lnTo>
                    <a:pt x="616787" y="0"/>
                  </a:lnTo>
                  <a:cubicBezTo>
                    <a:pt x="621617" y="0"/>
                    <a:pt x="626250" y="1919"/>
                    <a:pt x="629666" y="5334"/>
                  </a:cubicBezTo>
                  <a:cubicBezTo>
                    <a:pt x="633081" y="8750"/>
                    <a:pt x="635000" y="13382"/>
                    <a:pt x="635000" y="18213"/>
                  </a:cubicBezTo>
                  <a:lnTo>
                    <a:pt x="635000" y="18213"/>
                  </a:lnTo>
                  <a:cubicBezTo>
                    <a:pt x="635000" y="28272"/>
                    <a:pt x="626846" y="36426"/>
                    <a:pt x="616787" y="36426"/>
                  </a:cubicBezTo>
                  <a:lnTo>
                    <a:pt x="18213" y="36426"/>
                  </a:lnTo>
                  <a:cubicBezTo>
                    <a:pt x="13382" y="36426"/>
                    <a:pt x="8750" y="34507"/>
                    <a:pt x="5334" y="31091"/>
                  </a:cubicBezTo>
                  <a:cubicBezTo>
                    <a:pt x="1919" y="27676"/>
                    <a:pt x="0" y="23043"/>
                    <a:pt x="0" y="18213"/>
                  </a:cubicBezTo>
                  <a:lnTo>
                    <a:pt x="0" y="18213"/>
                  </a:lnTo>
                  <a:cubicBezTo>
                    <a:pt x="0" y="13382"/>
                    <a:pt x="1919" y="8750"/>
                    <a:pt x="5334" y="5334"/>
                  </a:cubicBezTo>
                  <a:cubicBezTo>
                    <a:pt x="8750" y="1919"/>
                    <a:pt x="13382" y="0"/>
                    <a:pt x="18213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635000" cy="93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1466316">
            <a:off x="16009902" y="368147"/>
            <a:ext cx="2498796" cy="2381665"/>
            <a:chOff x="0" y="0"/>
            <a:chExt cx="812800" cy="774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774700"/>
            </a:xfrm>
            <a:custGeom>
              <a:avLst/>
              <a:gdLst/>
              <a:ahLst/>
              <a:cxnLst/>
              <a:rect r="r" b="b" t="t" l="l"/>
              <a:pathLst>
                <a:path h="774700" w="8128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AFF00"/>
            </a:solidFill>
            <a:ln w="66675" cap="sq">
              <a:solidFill>
                <a:srgbClr val="B40D0D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228600" y="209550"/>
              <a:ext cx="355600" cy="400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71436" y="1110113"/>
            <a:ext cx="6575673" cy="1727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0"/>
              </a:lnSpc>
              <a:spcBef>
                <a:spcPct val="0"/>
              </a:spcBef>
            </a:pPr>
            <a:r>
              <a:rPr lang="en-US" b="true" sz="1114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RANKING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339910" y="-813322"/>
            <a:ext cx="5235219" cy="3684043"/>
          </a:xfrm>
          <a:custGeom>
            <a:avLst/>
            <a:gdLst/>
            <a:ahLst/>
            <a:cxnLst/>
            <a:rect r="r" b="b" t="t" l="l"/>
            <a:pathLst>
              <a:path h="3684043" w="5235219">
                <a:moveTo>
                  <a:pt x="0" y="0"/>
                </a:moveTo>
                <a:lnTo>
                  <a:pt x="5235219" y="0"/>
                </a:lnTo>
                <a:lnTo>
                  <a:pt x="5235219" y="3684044"/>
                </a:lnTo>
                <a:lnTo>
                  <a:pt x="0" y="368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67612" y="6881416"/>
            <a:ext cx="4243131" cy="5805223"/>
          </a:xfrm>
          <a:custGeom>
            <a:avLst/>
            <a:gdLst/>
            <a:ahLst/>
            <a:cxnLst/>
            <a:rect r="r" b="b" t="t" l="l"/>
            <a:pathLst>
              <a:path h="5805223" w="4243131">
                <a:moveTo>
                  <a:pt x="0" y="0"/>
                </a:moveTo>
                <a:lnTo>
                  <a:pt x="4243130" y="0"/>
                </a:lnTo>
                <a:lnTo>
                  <a:pt x="4243130" y="5805223"/>
                </a:lnTo>
                <a:lnTo>
                  <a:pt x="0" y="5805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0" y="-263376"/>
            <a:ext cx="5529882" cy="5529882"/>
          </a:xfrm>
          <a:custGeom>
            <a:avLst/>
            <a:gdLst/>
            <a:ahLst/>
            <a:cxnLst/>
            <a:rect r="r" b="b" t="t" l="l"/>
            <a:pathLst>
              <a:path h="5529882" w="5529882">
                <a:moveTo>
                  <a:pt x="0" y="0"/>
                </a:moveTo>
                <a:lnTo>
                  <a:pt x="5529882" y="0"/>
                </a:lnTo>
                <a:lnTo>
                  <a:pt x="5529882" y="5529882"/>
                </a:lnTo>
                <a:lnTo>
                  <a:pt x="0" y="5529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60424" y="6400146"/>
            <a:ext cx="3569998" cy="4884280"/>
          </a:xfrm>
          <a:custGeom>
            <a:avLst/>
            <a:gdLst/>
            <a:ahLst/>
            <a:cxnLst/>
            <a:rect r="r" b="b" t="t" l="l"/>
            <a:pathLst>
              <a:path h="4884280" w="3569998">
                <a:moveTo>
                  <a:pt x="0" y="0"/>
                </a:moveTo>
                <a:lnTo>
                  <a:pt x="3569998" y="0"/>
                </a:lnTo>
                <a:lnTo>
                  <a:pt x="3569998" y="4884280"/>
                </a:lnTo>
                <a:lnTo>
                  <a:pt x="0" y="48842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888356" y="7165279"/>
            <a:ext cx="3828171" cy="5237497"/>
          </a:xfrm>
          <a:custGeom>
            <a:avLst/>
            <a:gdLst/>
            <a:ahLst/>
            <a:cxnLst/>
            <a:rect r="r" b="b" t="t" l="l"/>
            <a:pathLst>
              <a:path h="5237497" w="3828171">
                <a:moveTo>
                  <a:pt x="0" y="0"/>
                </a:moveTo>
                <a:lnTo>
                  <a:pt x="3828171" y="0"/>
                </a:lnTo>
                <a:lnTo>
                  <a:pt x="3828171" y="5237497"/>
                </a:lnTo>
                <a:lnTo>
                  <a:pt x="0" y="5237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3123262" y="2777723"/>
            <a:ext cx="24782904" cy="3506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16"/>
              </a:lnSpc>
            </a:pPr>
            <a:r>
              <a:rPr lang="en-US" b="true" sz="2266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INTERFAZ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074462" y="8296987"/>
            <a:ext cx="3453915" cy="5974877"/>
          </a:xfrm>
          <a:custGeom>
            <a:avLst/>
            <a:gdLst/>
            <a:ahLst/>
            <a:cxnLst/>
            <a:rect r="r" b="b" t="t" l="l"/>
            <a:pathLst>
              <a:path h="5974877" w="3453915">
                <a:moveTo>
                  <a:pt x="0" y="0"/>
                </a:moveTo>
                <a:lnTo>
                  <a:pt x="3453915" y="0"/>
                </a:lnTo>
                <a:lnTo>
                  <a:pt x="3453915" y="5974877"/>
                </a:lnTo>
                <a:lnTo>
                  <a:pt x="0" y="59748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435838" y="2620336"/>
            <a:ext cx="3875591" cy="13546639"/>
          </a:xfrm>
          <a:custGeom>
            <a:avLst/>
            <a:gdLst/>
            <a:ahLst/>
            <a:cxnLst/>
            <a:rect r="r" b="b" t="t" l="l"/>
            <a:pathLst>
              <a:path h="13546639" w="3875591">
                <a:moveTo>
                  <a:pt x="0" y="0"/>
                </a:moveTo>
                <a:lnTo>
                  <a:pt x="3875590" y="0"/>
                </a:lnTo>
                <a:lnTo>
                  <a:pt x="3875590" y="13546639"/>
                </a:lnTo>
                <a:lnTo>
                  <a:pt x="0" y="135466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0207" t="0" r="-118357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406797" y="6788527"/>
            <a:ext cx="3625725" cy="4495899"/>
          </a:xfrm>
          <a:custGeom>
            <a:avLst/>
            <a:gdLst/>
            <a:ahLst/>
            <a:cxnLst/>
            <a:rect r="r" b="b" t="t" l="l"/>
            <a:pathLst>
              <a:path h="4495899" w="3625725">
                <a:moveTo>
                  <a:pt x="0" y="0"/>
                </a:moveTo>
                <a:lnTo>
                  <a:pt x="3625725" y="0"/>
                </a:lnTo>
                <a:lnTo>
                  <a:pt x="3625725" y="4495899"/>
                </a:lnTo>
                <a:lnTo>
                  <a:pt x="0" y="449589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135758" y="7341888"/>
            <a:ext cx="3569998" cy="4884280"/>
          </a:xfrm>
          <a:custGeom>
            <a:avLst/>
            <a:gdLst/>
            <a:ahLst/>
            <a:cxnLst/>
            <a:rect r="r" b="b" t="t" l="l"/>
            <a:pathLst>
              <a:path h="4884280" w="3569998">
                <a:moveTo>
                  <a:pt x="0" y="0"/>
                </a:moveTo>
                <a:lnTo>
                  <a:pt x="3569998" y="0"/>
                </a:lnTo>
                <a:lnTo>
                  <a:pt x="3569998" y="4884279"/>
                </a:lnTo>
                <a:lnTo>
                  <a:pt x="0" y="4884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54440" cy="10952664"/>
          </a:xfrm>
          <a:custGeom>
            <a:avLst/>
            <a:gdLst/>
            <a:ahLst/>
            <a:cxnLst/>
            <a:rect r="r" b="b" t="t" l="l"/>
            <a:pathLst>
              <a:path h="10952664" w="18254440">
                <a:moveTo>
                  <a:pt x="0" y="0"/>
                </a:moveTo>
                <a:lnTo>
                  <a:pt x="18254440" y="0"/>
                </a:lnTo>
                <a:lnTo>
                  <a:pt x="18254440" y="10952664"/>
                </a:lnTo>
                <a:lnTo>
                  <a:pt x="0" y="10952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571642">
            <a:off x="-7200546" y="-5682219"/>
            <a:ext cx="8076424" cy="9540626"/>
          </a:xfrm>
          <a:custGeom>
            <a:avLst/>
            <a:gdLst/>
            <a:ahLst/>
            <a:cxnLst/>
            <a:rect r="r" b="b" t="t" l="l"/>
            <a:pathLst>
              <a:path h="9540626" w="8076424">
                <a:moveTo>
                  <a:pt x="0" y="0"/>
                </a:moveTo>
                <a:lnTo>
                  <a:pt x="8076425" y="0"/>
                </a:lnTo>
                <a:lnTo>
                  <a:pt x="8076425" y="9540626"/>
                </a:lnTo>
                <a:lnTo>
                  <a:pt x="0" y="9540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01096" y="6686680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2"/>
                </a:lnTo>
                <a:lnTo>
                  <a:pt x="0" y="4038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74211" y="4488547"/>
            <a:ext cx="4371793" cy="7037828"/>
          </a:xfrm>
          <a:custGeom>
            <a:avLst/>
            <a:gdLst/>
            <a:ahLst/>
            <a:cxnLst/>
            <a:rect r="r" b="b" t="t" l="l"/>
            <a:pathLst>
              <a:path h="7037828" w="4371793">
                <a:moveTo>
                  <a:pt x="0" y="0"/>
                </a:moveTo>
                <a:lnTo>
                  <a:pt x="4371793" y="0"/>
                </a:lnTo>
                <a:lnTo>
                  <a:pt x="4371793" y="7037829"/>
                </a:lnTo>
                <a:lnTo>
                  <a:pt x="0" y="70378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72777" y="3106553"/>
            <a:ext cx="2722185" cy="272218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6747" r="0" b="-1674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4028219" y="3106553"/>
            <a:ext cx="2722185" cy="272218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20733" r="0" b="-2073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622159" y="6864307"/>
            <a:ext cx="2571620" cy="257162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6666" t="0" r="-16666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579079" y="3109451"/>
            <a:ext cx="2719287" cy="271928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9"/>
              <a:stretch>
                <a:fillRect l="-16666" t="0" r="-16666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801096" y="6808353"/>
            <a:ext cx="2689268" cy="268926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0"/>
              <a:stretch>
                <a:fillRect l="0" t="-38996" r="0" b="-38996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3476466" y="0"/>
            <a:ext cx="5512789" cy="15531925"/>
            <a:chOff x="0" y="0"/>
            <a:chExt cx="1451928" cy="409071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51928" cy="4090713"/>
            </a:xfrm>
            <a:custGeom>
              <a:avLst/>
              <a:gdLst/>
              <a:ahLst/>
              <a:cxnLst/>
              <a:rect r="r" b="b" t="t" l="l"/>
              <a:pathLst>
                <a:path h="4090713" w="1451928">
                  <a:moveTo>
                    <a:pt x="0" y="0"/>
                  </a:moveTo>
                  <a:lnTo>
                    <a:pt x="1451928" y="0"/>
                  </a:lnTo>
                  <a:lnTo>
                    <a:pt x="1451928" y="4090713"/>
                  </a:lnTo>
                  <a:lnTo>
                    <a:pt x="0" y="4090713"/>
                  </a:lnTo>
                  <a:close/>
                </a:path>
              </a:pathLst>
            </a:custGeom>
            <a:solidFill>
              <a:srgbClr val="006093"/>
            </a:solidFill>
            <a:ln w="1714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451928" cy="41478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931537" y="6686680"/>
            <a:ext cx="2647498" cy="4262013"/>
          </a:xfrm>
          <a:custGeom>
            <a:avLst/>
            <a:gdLst/>
            <a:ahLst/>
            <a:cxnLst/>
            <a:rect r="r" b="b" t="t" l="l"/>
            <a:pathLst>
              <a:path h="4262013" w="2647498">
                <a:moveTo>
                  <a:pt x="0" y="0"/>
                </a:moveTo>
                <a:lnTo>
                  <a:pt x="2647498" y="0"/>
                </a:lnTo>
                <a:lnTo>
                  <a:pt x="2647498" y="4262013"/>
                </a:lnTo>
                <a:lnTo>
                  <a:pt x="0" y="42620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608922" y="2456847"/>
            <a:ext cx="9743796" cy="324151"/>
            <a:chOff x="0" y="0"/>
            <a:chExt cx="635000" cy="2112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" cy="21125"/>
            </a:xfrm>
            <a:custGeom>
              <a:avLst/>
              <a:gdLst/>
              <a:ahLst/>
              <a:cxnLst/>
              <a:rect r="r" b="b" t="t" l="l"/>
              <a:pathLst>
                <a:path h="21125" w="635000">
                  <a:moveTo>
                    <a:pt x="10562" y="0"/>
                  </a:moveTo>
                  <a:lnTo>
                    <a:pt x="624438" y="0"/>
                  </a:lnTo>
                  <a:cubicBezTo>
                    <a:pt x="627239" y="0"/>
                    <a:pt x="629926" y="1113"/>
                    <a:pt x="631906" y="3094"/>
                  </a:cubicBezTo>
                  <a:cubicBezTo>
                    <a:pt x="633887" y="5074"/>
                    <a:pt x="635000" y="7761"/>
                    <a:pt x="635000" y="10562"/>
                  </a:cubicBezTo>
                  <a:lnTo>
                    <a:pt x="635000" y="10562"/>
                  </a:lnTo>
                  <a:cubicBezTo>
                    <a:pt x="635000" y="13364"/>
                    <a:pt x="633887" y="16050"/>
                    <a:pt x="631906" y="18031"/>
                  </a:cubicBezTo>
                  <a:cubicBezTo>
                    <a:pt x="629926" y="20012"/>
                    <a:pt x="627239" y="21125"/>
                    <a:pt x="624438" y="21125"/>
                  </a:cubicBezTo>
                  <a:lnTo>
                    <a:pt x="10562" y="21125"/>
                  </a:lnTo>
                  <a:cubicBezTo>
                    <a:pt x="7761" y="21125"/>
                    <a:pt x="5074" y="20012"/>
                    <a:pt x="3094" y="18031"/>
                  </a:cubicBezTo>
                  <a:cubicBezTo>
                    <a:pt x="1113" y="16050"/>
                    <a:pt x="0" y="13364"/>
                    <a:pt x="0" y="10562"/>
                  </a:cubicBezTo>
                  <a:lnTo>
                    <a:pt x="0" y="10562"/>
                  </a:lnTo>
                  <a:cubicBezTo>
                    <a:pt x="0" y="7761"/>
                    <a:pt x="1113" y="5074"/>
                    <a:pt x="3094" y="3094"/>
                  </a:cubicBezTo>
                  <a:cubicBezTo>
                    <a:pt x="5074" y="1113"/>
                    <a:pt x="7761" y="0"/>
                    <a:pt x="10562" y="0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635000" cy="78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608922" y="933450"/>
            <a:ext cx="9743796" cy="1523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94"/>
              </a:lnSpc>
            </a:pPr>
            <a:r>
              <a:rPr lang="en-US" b="true" sz="94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-1482694" y="6072373"/>
            <a:ext cx="6633127" cy="46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8"/>
              </a:lnSpc>
            </a:pPr>
            <a:r>
              <a:rPr lang="en-US" b="true" sz="2734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Dante Bassus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072748" y="6104963"/>
            <a:ext cx="6633127" cy="46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8"/>
              </a:lnSpc>
            </a:pPr>
            <a:r>
              <a:rPr lang="en-US" sz="273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Mateo Lugo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622159" y="6072373"/>
            <a:ext cx="6633127" cy="46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8"/>
              </a:lnSpc>
            </a:pPr>
            <a:r>
              <a:rPr lang="en-US" sz="273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Facundo Noriega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-121602" y="9688121"/>
            <a:ext cx="6633127" cy="46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8"/>
              </a:lnSpc>
            </a:pPr>
            <a:r>
              <a:rPr lang="en-US" sz="273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Santino Trevisano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591405" y="9726221"/>
            <a:ext cx="6633127" cy="46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8"/>
              </a:lnSpc>
            </a:pPr>
            <a:r>
              <a:rPr lang="en-US" sz="273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Alma Carena</a:t>
            </a:r>
          </a:p>
        </p:txBody>
      </p:sp>
      <p:sp>
        <p:nvSpPr>
          <p:cNvPr name="TextBox 29" id="29"/>
          <p:cNvSpPr txBox="true"/>
          <p:nvPr/>
        </p:nvSpPr>
        <p:spPr>
          <a:xfrm rot="5400000">
            <a:off x="10613804" y="3771451"/>
            <a:ext cx="10249886" cy="278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23"/>
              </a:lnSpc>
            </a:pPr>
            <a:r>
              <a:rPr lang="en-US" b="true" sz="885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PROGRAMACION 5°3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-2790218">
            <a:off x="10741412" y="828487"/>
            <a:ext cx="2525508" cy="2306630"/>
          </a:xfrm>
          <a:custGeom>
            <a:avLst/>
            <a:gdLst/>
            <a:ahLst/>
            <a:cxnLst/>
            <a:rect r="r" b="b" t="t" l="l"/>
            <a:pathLst>
              <a:path h="2306630" w="2525508">
                <a:moveTo>
                  <a:pt x="0" y="0"/>
                </a:moveTo>
                <a:lnTo>
                  <a:pt x="2525508" y="0"/>
                </a:lnTo>
                <a:lnTo>
                  <a:pt x="2525508" y="2306630"/>
                </a:lnTo>
                <a:lnTo>
                  <a:pt x="0" y="230663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8901" y="-242782"/>
            <a:ext cx="13510198" cy="14659993"/>
          </a:xfrm>
          <a:custGeom>
            <a:avLst/>
            <a:gdLst/>
            <a:ahLst/>
            <a:cxnLst/>
            <a:rect r="r" b="b" t="t" l="l"/>
            <a:pathLst>
              <a:path h="14659993" w="13510198">
                <a:moveTo>
                  <a:pt x="0" y="0"/>
                </a:moveTo>
                <a:lnTo>
                  <a:pt x="13510198" y="0"/>
                </a:lnTo>
                <a:lnTo>
                  <a:pt x="13510198" y="14659992"/>
                </a:lnTo>
                <a:lnTo>
                  <a:pt x="0" y="1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98" t="-24461" r="-51696" b="-2461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41312" y="1028700"/>
            <a:ext cx="11205377" cy="8779263"/>
          </a:xfrm>
          <a:custGeom>
            <a:avLst/>
            <a:gdLst/>
            <a:ahLst/>
            <a:cxnLst/>
            <a:rect r="r" b="b" t="t" l="l"/>
            <a:pathLst>
              <a:path h="8779263" w="11205377">
                <a:moveTo>
                  <a:pt x="0" y="0"/>
                </a:moveTo>
                <a:lnTo>
                  <a:pt x="11205376" y="0"/>
                </a:lnTo>
                <a:lnTo>
                  <a:pt x="11205376" y="8779263"/>
                </a:lnTo>
                <a:lnTo>
                  <a:pt x="0" y="87792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5" t="-508" r="-245" b="-65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113974">
            <a:off x="5760226" y="943930"/>
            <a:ext cx="3691731" cy="3371781"/>
          </a:xfrm>
          <a:custGeom>
            <a:avLst/>
            <a:gdLst/>
            <a:ahLst/>
            <a:cxnLst/>
            <a:rect r="r" b="b" t="t" l="l"/>
            <a:pathLst>
              <a:path h="3371781" w="3691731">
                <a:moveTo>
                  <a:pt x="0" y="0"/>
                </a:moveTo>
                <a:lnTo>
                  <a:pt x="3691731" y="0"/>
                </a:lnTo>
                <a:lnTo>
                  <a:pt x="3691731" y="3371781"/>
                </a:lnTo>
                <a:lnTo>
                  <a:pt x="0" y="33717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466568" y="-1828746"/>
            <a:ext cx="4093479" cy="12953829"/>
          </a:xfrm>
          <a:custGeom>
            <a:avLst/>
            <a:gdLst/>
            <a:ahLst/>
            <a:cxnLst/>
            <a:rect r="r" b="b" t="t" l="l"/>
            <a:pathLst>
              <a:path h="12953829" w="4093479">
                <a:moveTo>
                  <a:pt x="0" y="0"/>
                </a:moveTo>
                <a:lnTo>
                  <a:pt x="4093480" y="0"/>
                </a:lnTo>
                <a:lnTo>
                  <a:pt x="4093480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0302" t="0" r="-7204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079475" y="4447746"/>
            <a:ext cx="6129051" cy="1203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2"/>
              </a:lnSpc>
            </a:pPr>
            <a:r>
              <a:rPr lang="en-US" sz="7825" b="true">
                <a:solidFill>
                  <a:srgbClr val="D98E8C"/>
                </a:solidFill>
                <a:latin typeface="Poppins Bold"/>
                <a:ea typeface="Poppins Bold"/>
                <a:cs typeface="Poppins Bold"/>
                <a:sym typeface="Poppins Bold"/>
              </a:rPr>
              <a:t>PUNTAJE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698411" y="-1722363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4" y="0"/>
                </a:lnTo>
                <a:lnTo>
                  <a:pt x="2830164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8901" y="-242782"/>
            <a:ext cx="13510198" cy="14659993"/>
          </a:xfrm>
          <a:custGeom>
            <a:avLst/>
            <a:gdLst/>
            <a:ahLst/>
            <a:cxnLst/>
            <a:rect r="r" b="b" t="t" l="l"/>
            <a:pathLst>
              <a:path h="14659993" w="13510198">
                <a:moveTo>
                  <a:pt x="0" y="0"/>
                </a:moveTo>
                <a:lnTo>
                  <a:pt x="13510198" y="0"/>
                </a:lnTo>
                <a:lnTo>
                  <a:pt x="13510198" y="14659992"/>
                </a:lnTo>
                <a:lnTo>
                  <a:pt x="0" y="1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98" t="-24461" r="-51696" b="-2461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41312" y="1028700"/>
            <a:ext cx="11205377" cy="8779263"/>
          </a:xfrm>
          <a:custGeom>
            <a:avLst/>
            <a:gdLst/>
            <a:ahLst/>
            <a:cxnLst/>
            <a:rect r="r" b="b" t="t" l="l"/>
            <a:pathLst>
              <a:path h="8779263" w="11205377">
                <a:moveTo>
                  <a:pt x="0" y="0"/>
                </a:moveTo>
                <a:lnTo>
                  <a:pt x="11205376" y="0"/>
                </a:lnTo>
                <a:lnTo>
                  <a:pt x="11205376" y="8779263"/>
                </a:lnTo>
                <a:lnTo>
                  <a:pt x="0" y="87792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5" t="-508" r="-245" b="-657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4014256">
            <a:off x="5023292" y="1702052"/>
            <a:ext cx="3691731" cy="3371781"/>
          </a:xfrm>
          <a:custGeom>
            <a:avLst/>
            <a:gdLst/>
            <a:ahLst/>
            <a:cxnLst/>
            <a:rect r="r" b="b" t="t" l="l"/>
            <a:pathLst>
              <a:path h="3371781" w="3691731">
                <a:moveTo>
                  <a:pt x="3691731" y="0"/>
                </a:moveTo>
                <a:lnTo>
                  <a:pt x="0" y="0"/>
                </a:lnTo>
                <a:lnTo>
                  <a:pt x="0" y="3371781"/>
                </a:lnTo>
                <a:lnTo>
                  <a:pt x="3691731" y="3371781"/>
                </a:lnTo>
                <a:lnTo>
                  <a:pt x="36917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661667" y="2362979"/>
            <a:ext cx="6129051" cy="120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2"/>
              </a:lnSpc>
            </a:pPr>
            <a:r>
              <a:rPr lang="en-US" sz="7825" b="true">
                <a:solidFill>
                  <a:srgbClr val="FF914D"/>
                </a:solidFill>
                <a:latin typeface="Poppins Bold"/>
                <a:ea typeface="Poppins Bold"/>
                <a:cs typeface="Poppins Bold"/>
                <a:sym typeface="Poppins Bold"/>
              </a:rPr>
              <a:t>VELOCIDAD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698411" y="-1722363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4" y="0"/>
                </a:lnTo>
                <a:lnTo>
                  <a:pt x="2830164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39420" y="-1259309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3" y="0"/>
                </a:lnTo>
                <a:lnTo>
                  <a:pt x="2830163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8901" y="-242782"/>
            <a:ext cx="13510198" cy="14659993"/>
          </a:xfrm>
          <a:custGeom>
            <a:avLst/>
            <a:gdLst/>
            <a:ahLst/>
            <a:cxnLst/>
            <a:rect r="r" b="b" t="t" l="l"/>
            <a:pathLst>
              <a:path h="14659993" w="13510198">
                <a:moveTo>
                  <a:pt x="0" y="0"/>
                </a:moveTo>
                <a:lnTo>
                  <a:pt x="13510198" y="0"/>
                </a:lnTo>
                <a:lnTo>
                  <a:pt x="13510198" y="14659992"/>
                </a:lnTo>
                <a:lnTo>
                  <a:pt x="0" y="1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98" t="-24461" r="-51696" b="-2461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21496" y="878305"/>
            <a:ext cx="11245008" cy="8869500"/>
          </a:xfrm>
          <a:custGeom>
            <a:avLst/>
            <a:gdLst/>
            <a:ahLst/>
            <a:cxnLst/>
            <a:rect r="r" b="b" t="t" l="l"/>
            <a:pathLst>
              <a:path h="8869500" w="11245008">
                <a:moveTo>
                  <a:pt x="0" y="0"/>
                </a:moveTo>
                <a:lnTo>
                  <a:pt x="11245008" y="0"/>
                </a:lnTo>
                <a:lnTo>
                  <a:pt x="11245008" y="8869500"/>
                </a:lnTo>
                <a:lnTo>
                  <a:pt x="0" y="8869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8684117">
            <a:off x="11229458" y="1412395"/>
            <a:ext cx="1872813" cy="1710503"/>
          </a:xfrm>
          <a:custGeom>
            <a:avLst/>
            <a:gdLst/>
            <a:ahLst/>
            <a:cxnLst/>
            <a:rect r="r" b="b" t="t" l="l"/>
            <a:pathLst>
              <a:path h="1710503" w="1872813">
                <a:moveTo>
                  <a:pt x="1872813" y="0"/>
                </a:moveTo>
                <a:lnTo>
                  <a:pt x="0" y="0"/>
                </a:lnTo>
                <a:lnTo>
                  <a:pt x="0" y="1710503"/>
                </a:lnTo>
                <a:lnTo>
                  <a:pt x="1872813" y="1710503"/>
                </a:lnTo>
                <a:lnTo>
                  <a:pt x="187281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860832" y="3831055"/>
            <a:ext cx="4610064" cy="120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2"/>
              </a:lnSpc>
            </a:pPr>
            <a:r>
              <a:rPr lang="en-US" b="true" sz="7825">
                <a:solidFill>
                  <a:srgbClr val="F0E923"/>
                </a:solidFill>
                <a:latin typeface="Poppins Bold"/>
                <a:ea typeface="Poppins Bold"/>
                <a:cs typeface="Poppins Bold"/>
                <a:sym typeface="Poppins Bold"/>
              </a:rPr>
              <a:t>RECORD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698411" y="-1722363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4" y="0"/>
                </a:lnTo>
                <a:lnTo>
                  <a:pt x="2830164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39420" y="-1885792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3" y="0"/>
                </a:lnTo>
                <a:lnTo>
                  <a:pt x="2830163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8901" y="-242782"/>
            <a:ext cx="13510198" cy="14659993"/>
          </a:xfrm>
          <a:custGeom>
            <a:avLst/>
            <a:gdLst/>
            <a:ahLst/>
            <a:cxnLst/>
            <a:rect r="r" b="b" t="t" l="l"/>
            <a:pathLst>
              <a:path h="14659993" w="13510198">
                <a:moveTo>
                  <a:pt x="0" y="0"/>
                </a:moveTo>
                <a:lnTo>
                  <a:pt x="13510198" y="0"/>
                </a:lnTo>
                <a:lnTo>
                  <a:pt x="13510198" y="14659992"/>
                </a:lnTo>
                <a:lnTo>
                  <a:pt x="0" y="1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98" t="-24461" r="-51696" b="-2461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20541" y="940618"/>
            <a:ext cx="11245008" cy="8869500"/>
          </a:xfrm>
          <a:custGeom>
            <a:avLst/>
            <a:gdLst/>
            <a:ahLst/>
            <a:cxnLst/>
            <a:rect r="r" b="b" t="t" l="l"/>
            <a:pathLst>
              <a:path h="8869500" w="11245008">
                <a:moveTo>
                  <a:pt x="0" y="0"/>
                </a:moveTo>
                <a:lnTo>
                  <a:pt x="11245008" y="0"/>
                </a:lnTo>
                <a:lnTo>
                  <a:pt x="11245008" y="8869500"/>
                </a:lnTo>
                <a:lnTo>
                  <a:pt x="0" y="8869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546739">
            <a:off x="6281471" y="5512874"/>
            <a:ext cx="1872813" cy="1710503"/>
          </a:xfrm>
          <a:custGeom>
            <a:avLst/>
            <a:gdLst/>
            <a:ahLst/>
            <a:cxnLst/>
            <a:rect r="r" b="b" t="t" l="l"/>
            <a:pathLst>
              <a:path h="1710503" w="1872813">
                <a:moveTo>
                  <a:pt x="1872813" y="0"/>
                </a:moveTo>
                <a:lnTo>
                  <a:pt x="0" y="0"/>
                </a:lnTo>
                <a:lnTo>
                  <a:pt x="0" y="1710502"/>
                </a:lnTo>
                <a:lnTo>
                  <a:pt x="1872813" y="1710502"/>
                </a:lnTo>
                <a:lnTo>
                  <a:pt x="187281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492240" y="4572073"/>
            <a:ext cx="4610064" cy="120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2"/>
              </a:lnSpc>
            </a:pPr>
            <a:r>
              <a:rPr lang="en-US" b="true" sz="7825">
                <a:solidFill>
                  <a:srgbClr val="95C5C6"/>
                </a:solidFill>
                <a:latin typeface="Poppins Bold"/>
                <a:ea typeface="Poppins Bold"/>
                <a:cs typeface="Poppins Bold"/>
                <a:sym typeface="Poppins Bold"/>
              </a:rPr>
              <a:t>PJ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698411" y="-1722363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4" y="0"/>
                </a:lnTo>
                <a:lnTo>
                  <a:pt x="2830164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39420" y="-1885792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3" y="0"/>
                </a:lnTo>
                <a:lnTo>
                  <a:pt x="2830163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393" t="0" r="-104206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8901" y="-242782"/>
            <a:ext cx="13510198" cy="14659993"/>
          </a:xfrm>
          <a:custGeom>
            <a:avLst/>
            <a:gdLst/>
            <a:ahLst/>
            <a:cxnLst/>
            <a:rect r="r" b="b" t="t" l="l"/>
            <a:pathLst>
              <a:path h="14659993" w="13510198">
                <a:moveTo>
                  <a:pt x="0" y="0"/>
                </a:moveTo>
                <a:lnTo>
                  <a:pt x="13510198" y="0"/>
                </a:lnTo>
                <a:lnTo>
                  <a:pt x="13510198" y="14659992"/>
                </a:lnTo>
                <a:lnTo>
                  <a:pt x="0" y="1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98" t="-24461" r="-51696" b="-24614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546739">
            <a:off x="6281471" y="5512874"/>
            <a:ext cx="1872813" cy="1710503"/>
          </a:xfrm>
          <a:custGeom>
            <a:avLst/>
            <a:gdLst/>
            <a:ahLst/>
            <a:cxnLst/>
            <a:rect r="r" b="b" t="t" l="l"/>
            <a:pathLst>
              <a:path h="1710503" w="1872813">
                <a:moveTo>
                  <a:pt x="1872813" y="0"/>
                </a:moveTo>
                <a:lnTo>
                  <a:pt x="0" y="0"/>
                </a:lnTo>
                <a:lnTo>
                  <a:pt x="0" y="1710502"/>
                </a:lnTo>
                <a:lnTo>
                  <a:pt x="1872813" y="1710502"/>
                </a:lnTo>
                <a:lnTo>
                  <a:pt x="18728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98411" y="-1722363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4" y="0"/>
                </a:lnTo>
                <a:lnTo>
                  <a:pt x="2830164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7393" t="0" r="-104206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39420" y="-1885792"/>
            <a:ext cx="2830164" cy="12953829"/>
          </a:xfrm>
          <a:custGeom>
            <a:avLst/>
            <a:gdLst/>
            <a:ahLst/>
            <a:cxnLst/>
            <a:rect r="r" b="b" t="t" l="l"/>
            <a:pathLst>
              <a:path h="12953829" w="2830164">
                <a:moveTo>
                  <a:pt x="0" y="0"/>
                </a:moveTo>
                <a:lnTo>
                  <a:pt x="2830163" y="0"/>
                </a:lnTo>
                <a:lnTo>
                  <a:pt x="2830163" y="12953829"/>
                </a:lnTo>
                <a:lnTo>
                  <a:pt x="0" y="129538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7393" t="0" r="-10420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57792" y="991976"/>
            <a:ext cx="10964523" cy="8730502"/>
          </a:xfrm>
          <a:custGeom>
            <a:avLst/>
            <a:gdLst/>
            <a:ahLst/>
            <a:cxnLst/>
            <a:rect r="r" b="b" t="t" l="l"/>
            <a:pathLst>
              <a:path h="8730502" w="10964523">
                <a:moveTo>
                  <a:pt x="0" y="0"/>
                </a:moveTo>
                <a:lnTo>
                  <a:pt x="10964523" y="0"/>
                </a:lnTo>
                <a:lnTo>
                  <a:pt x="10964523" y="8730502"/>
                </a:lnTo>
                <a:lnTo>
                  <a:pt x="0" y="87305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959871">
            <a:off x="6341691" y="5075427"/>
            <a:ext cx="2896996" cy="2645923"/>
          </a:xfrm>
          <a:custGeom>
            <a:avLst/>
            <a:gdLst/>
            <a:ahLst/>
            <a:cxnLst/>
            <a:rect r="r" b="b" t="t" l="l"/>
            <a:pathLst>
              <a:path h="2645923" w="2896996">
                <a:moveTo>
                  <a:pt x="0" y="0"/>
                </a:moveTo>
                <a:lnTo>
                  <a:pt x="2896996" y="0"/>
                </a:lnTo>
                <a:lnTo>
                  <a:pt x="2896996" y="2645923"/>
                </a:lnTo>
                <a:lnTo>
                  <a:pt x="0" y="26459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342938" y="5143500"/>
            <a:ext cx="1417329" cy="1071161"/>
          </a:xfrm>
          <a:custGeom>
            <a:avLst/>
            <a:gdLst/>
            <a:ahLst/>
            <a:cxnLst/>
            <a:rect r="r" b="b" t="t" l="l"/>
            <a:pathLst>
              <a:path h="1071161" w="1417329">
                <a:moveTo>
                  <a:pt x="0" y="0"/>
                </a:moveTo>
                <a:lnTo>
                  <a:pt x="1417329" y="0"/>
                </a:lnTo>
                <a:lnTo>
                  <a:pt x="1417329" y="1071161"/>
                </a:lnTo>
                <a:lnTo>
                  <a:pt x="0" y="107116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-9097807">
            <a:off x="9439037" y="3593583"/>
            <a:ext cx="2896996" cy="2645923"/>
          </a:xfrm>
          <a:custGeom>
            <a:avLst/>
            <a:gdLst/>
            <a:ahLst/>
            <a:cxnLst/>
            <a:rect r="r" b="b" t="t" l="l"/>
            <a:pathLst>
              <a:path h="2645923" w="2896996">
                <a:moveTo>
                  <a:pt x="2896995" y="0"/>
                </a:moveTo>
                <a:lnTo>
                  <a:pt x="0" y="0"/>
                </a:lnTo>
                <a:lnTo>
                  <a:pt x="0" y="2645922"/>
                </a:lnTo>
                <a:lnTo>
                  <a:pt x="2896995" y="2645922"/>
                </a:lnTo>
                <a:lnTo>
                  <a:pt x="2896995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277913" y="6749837"/>
            <a:ext cx="6129051" cy="1203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42"/>
              </a:lnSpc>
            </a:pPr>
            <a:r>
              <a:rPr lang="en-US" b="true" sz="7825">
                <a:solidFill>
                  <a:srgbClr val="D63A31"/>
                </a:solidFill>
                <a:latin typeface="Poppins Bold"/>
                <a:ea typeface="Poppins Bold"/>
                <a:cs typeface="Poppins Bold"/>
                <a:sym typeface="Poppins Bold"/>
              </a:rPr>
              <a:t>OBSTACULO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09343">
            <a:off x="-1699708" y="-2188353"/>
            <a:ext cx="10485919" cy="10485919"/>
          </a:xfrm>
          <a:custGeom>
            <a:avLst/>
            <a:gdLst/>
            <a:ahLst/>
            <a:cxnLst/>
            <a:rect r="r" b="b" t="t" l="l"/>
            <a:pathLst>
              <a:path h="10485919" w="10485919">
                <a:moveTo>
                  <a:pt x="0" y="0"/>
                </a:moveTo>
                <a:lnTo>
                  <a:pt x="10485919" y="0"/>
                </a:lnTo>
                <a:lnTo>
                  <a:pt x="10485919" y="10485918"/>
                </a:lnTo>
                <a:lnTo>
                  <a:pt x="0" y="104859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60570" y="3054606"/>
            <a:ext cx="8965341" cy="8785914"/>
          </a:xfrm>
          <a:custGeom>
            <a:avLst/>
            <a:gdLst/>
            <a:ahLst/>
            <a:cxnLst/>
            <a:rect r="r" b="b" t="t" l="l"/>
            <a:pathLst>
              <a:path h="8785914" w="8965341">
                <a:moveTo>
                  <a:pt x="0" y="0"/>
                </a:moveTo>
                <a:lnTo>
                  <a:pt x="8965341" y="0"/>
                </a:lnTo>
                <a:lnTo>
                  <a:pt x="8965341" y="8785914"/>
                </a:lnTo>
                <a:lnTo>
                  <a:pt x="0" y="87859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21" r="0" b="-102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34140" y="4508347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4" y="0"/>
                </a:lnTo>
                <a:lnTo>
                  <a:pt x="3651594" y="5878432"/>
                </a:lnTo>
                <a:lnTo>
                  <a:pt x="0" y="5878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97954" y="1877066"/>
            <a:ext cx="8967375" cy="4278328"/>
          </a:xfrm>
          <a:custGeom>
            <a:avLst/>
            <a:gdLst/>
            <a:ahLst/>
            <a:cxnLst/>
            <a:rect r="r" b="b" t="t" l="l"/>
            <a:pathLst>
              <a:path h="4278328" w="8967375">
                <a:moveTo>
                  <a:pt x="0" y="0"/>
                </a:moveTo>
                <a:lnTo>
                  <a:pt x="8967375" y="0"/>
                </a:lnTo>
                <a:lnTo>
                  <a:pt x="8967375" y="4278328"/>
                </a:lnTo>
                <a:lnTo>
                  <a:pt x="0" y="42783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484336" y="2357621"/>
            <a:ext cx="3584225" cy="2522232"/>
          </a:xfrm>
          <a:custGeom>
            <a:avLst/>
            <a:gdLst/>
            <a:ahLst/>
            <a:cxnLst/>
            <a:rect r="r" b="b" t="t" l="l"/>
            <a:pathLst>
              <a:path h="2522232" w="3584225">
                <a:moveTo>
                  <a:pt x="0" y="0"/>
                </a:moveTo>
                <a:lnTo>
                  <a:pt x="3584225" y="0"/>
                </a:lnTo>
                <a:lnTo>
                  <a:pt x="3584225" y="2522232"/>
                </a:lnTo>
                <a:lnTo>
                  <a:pt x="0" y="25222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66090" y="3959080"/>
            <a:ext cx="30020718" cy="3139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46"/>
              </a:lnSpc>
            </a:pPr>
            <a:r>
              <a:rPr lang="en-US" b="true" sz="20394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MECANICAS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906341" y="319459"/>
            <a:ext cx="4121962" cy="3115215"/>
          </a:xfrm>
          <a:custGeom>
            <a:avLst/>
            <a:gdLst/>
            <a:ahLst/>
            <a:cxnLst/>
            <a:rect r="r" b="b" t="t" l="l"/>
            <a:pathLst>
              <a:path h="3115215" w="4121962">
                <a:moveTo>
                  <a:pt x="0" y="0"/>
                </a:moveTo>
                <a:lnTo>
                  <a:pt x="4121962" y="0"/>
                </a:lnTo>
                <a:lnTo>
                  <a:pt x="4121962" y="3115215"/>
                </a:lnTo>
                <a:lnTo>
                  <a:pt x="0" y="31152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040921" y="7090092"/>
            <a:ext cx="10206158" cy="714942"/>
            <a:chOff x="0" y="0"/>
            <a:chExt cx="635000" cy="444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" cy="44482"/>
            </a:xfrm>
            <a:custGeom>
              <a:avLst/>
              <a:gdLst/>
              <a:ahLst/>
              <a:cxnLst/>
              <a:rect r="r" b="b" t="t" l="l"/>
              <a:pathLst>
                <a:path h="44482" w="635000">
                  <a:moveTo>
                    <a:pt x="22241" y="0"/>
                  </a:moveTo>
                  <a:lnTo>
                    <a:pt x="612759" y="0"/>
                  </a:lnTo>
                  <a:cubicBezTo>
                    <a:pt x="618658" y="0"/>
                    <a:pt x="624315" y="2343"/>
                    <a:pt x="628486" y="6514"/>
                  </a:cubicBezTo>
                  <a:cubicBezTo>
                    <a:pt x="632657" y="10685"/>
                    <a:pt x="635000" y="16342"/>
                    <a:pt x="635000" y="22241"/>
                  </a:cubicBezTo>
                  <a:lnTo>
                    <a:pt x="635000" y="22241"/>
                  </a:lnTo>
                  <a:cubicBezTo>
                    <a:pt x="635000" y="34524"/>
                    <a:pt x="625042" y="44482"/>
                    <a:pt x="612759" y="44482"/>
                  </a:cubicBezTo>
                  <a:lnTo>
                    <a:pt x="22241" y="44482"/>
                  </a:lnTo>
                  <a:cubicBezTo>
                    <a:pt x="16342" y="44482"/>
                    <a:pt x="10685" y="42139"/>
                    <a:pt x="6514" y="37968"/>
                  </a:cubicBezTo>
                  <a:cubicBezTo>
                    <a:pt x="2343" y="33797"/>
                    <a:pt x="0" y="28140"/>
                    <a:pt x="0" y="22241"/>
                  </a:cubicBezTo>
                  <a:lnTo>
                    <a:pt x="0" y="22241"/>
                  </a:lnTo>
                  <a:cubicBezTo>
                    <a:pt x="0" y="16342"/>
                    <a:pt x="2343" y="10685"/>
                    <a:pt x="6514" y="6514"/>
                  </a:cubicBezTo>
                  <a:cubicBezTo>
                    <a:pt x="10685" y="2343"/>
                    <a:pt x="16342" y="0"/>
                    <a:pt x="22241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635000" cy="1016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784913" y="1999328"/>
            <a:ext cx="3040865" cy="304086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-352796"/>
            <a:ext cx="13833044" cy="14664730"/>
          </a:xfrm>
          <a:custGeom>
            <a:avLst/>
            <a:gdLst/>
            <a:ahLst/>
            <a:cxnLst/>
            <a:rect r="r" b="b" t="t" l="l"/>
            <a:pathLst>
              <a:path h="14664730" w="13833044">
                <a:moveTo>
                  <a:pt x="0" y="0"/>
                </a:moveTo>
                <a:lnTo>
                  <a:pt x="13833044" y="0"/>
                </a:lnTo>
                <a:lnTo>
                  <a:pt x="13833044" y="14664730"/>
                </a:lnTo>
                <a:lnTo>
                  <a:pt x="0" y="146647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2574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4328" t="0" r="14919" b="0"/>
          <a:stretch>
            <a:fillRect/>
          </a:stretch>
        </p:blipFill>
        <p:spPr>
          <a:xfrm flipH="false" flipV="false" rot="0">
            <a:off x="5436929" y="2920622"/>
            <a:ext cx="7414143" cy="5894450"/>
          </a:xfrm>
          <a:prstGeom prst="rect">
            <a:avLst/>
          </a:prstGeom>
        </p:spPr>
      </p:pic>
      <p:sp>
        <p:nvSpPr>
          <p:cNvPr name="Freeform 8" id="8"/>
          <p:cNvSpPr/>
          <p:nvPr/>
        </p:nvSpPr>
        <p:spPr>
          <a:xfrm flipH="false" flipV="false" rot="0">
            <a:off x="13623030" y="2544562"/>
            <a:ext cx="2495475" cy="2371485"/>
          </a:xfrm>
          <a:custGeom>
            <a:avLst/>
            <a:gdLst/>
            <a:ahLst/>
            <a:cxnLst/>
            <a:rect r="r" b="b" t="t" l="l"/>
            <a:pathLst>
              <a:path h="2371485" w="2495475">
                <a:moveTo>
                  <a:pt x="0" y="0"/>
                </a:moveTo>
                <a:lnTo>
                  <a:pt x="2495475" y="0"/>
                </a:lnTo>
                <a:lnTo>
                  <a:pt x="2495475" y="2371485"/>
                </a:lnTo>
                <a:lnTo>
                  <a:pt x="0" y="23714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45602" t="-204510" r="-144765" b="-106268"/>
            </a:stretch>
          </a:blipFill>
        </p:spPr>
      </p:sp>
      <p:sp>
        <p:nvSpPr>
          <p:cNvPr name="AutoShape 9" id="9"/>
          <p:cNvSpPr/>
          <p:nvPr/>
        </p:nvSpPr>
        <p:spPr>
          <a:xfrm flipH="true" flipV="true">
            <a:off x="16284324" y="2702933"/>
            <a:ext cx="0" cy="2440567"/>
          </a:xfrm>
          <a:prstGeom prst="line">
            <a:avLst/>
          </a:prstGeom>
          <a:ln cap="flat" w="38100">
            <a:solidFill>
              <a:srgbClr val="00609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5400000">
            <a:off x="15935635" y="2687828"/>
            <a:ext cx="2739420" cy="1965309"/>
            <a:chOff x="0" y="0"/>
            <a:chExt cx="812800" cy="5831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583117"/>
            </a:xfrm>
            <a:custGeom>
              <a:avLst/>
              <a:gdLst/>
              <a:ahLst/>
              <a:cxnLst/>
              <a:rect r="r" b="b" t="t" l="l"/>
              <a:pathLst>
                <a:path h="583117" w="812800">
                  <a:moveTo>
                    <a:pt x="812800" y="291559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9917"/>
                  </a:lnTo>
                  <a:lnTo>
                    <a:pt x="406400" y="379917"/>
                  </a:lnTo>
                  <a:lnTo>
                    <a:pt x="406400" y="583117"/>
                  </a:lnTo>
                  <a:lnTo>
                    <a:pt x="812800" y="291559"/>
                  </a:lnTo>
                  <a:close/>
                </a:path>
              </a:pathLst>
            </a:custGeom>
            <a:solidFill>
              <a:srgbClr val="1F032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146050"/>
              <a:ext cx="711200" cy="233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319924" y="5040193"/>
            <a:ext cx="1939376" cy="1939376"/>
          </a:xfrm>
          <a:custGeom>
            <a:avLst/>
            <a:gdLst/>
            <a:ahLst/>
            <a:cxnLst/>
            <a:rect r="r" b="b" t="t" l="l"/>
            <a:pathLst>
              <a:path h="1939376" w="1939376">
                <a:moveTo>
                  <a:pt x="0" y="0"/>
                </a:moveTo>
                <a:lnTo>
                  <a:pt x="1939376" y="0"/>
                </a:lnTo>
                <a:lnTo>
                  <a:pt x="1939376" y="1939376"/>
                </a:lnTo>
                <a:lnTo>
                  <a:pt x="0" y="19393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4991083" y="7265319"/>
            <a:ext cx="3394080" cy="2454788"/>
          </a:xfrm>
          <a:custGeom>
            <a:avLst/>
            <a:gdLst/>
            <a:ahLst/>
            <a:cxnLst/>
            <a:rect r="r" b="b" t="t" l="l"/>
            <a:pathLst>
              <a:path h="2454788" w="3394080">
                <a:moveTo>
                  <a:pt x="0" y="0"/>
                </a:moveTo>
                <a:lnTo>
                  <a:pt x="3394080" y="0"/>
                </a:lnTo>
                <a:lnTo>
                  <a:pt x="3394080" y="2454788"/>
                </a:lnTo>
                <a:lnTo>
                  <a:pt x="0" y="24547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4485" t="-42353" r="0" b="-43004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1488083" y="5335289"/>
            <a:ext cx="5033566" cy="5642565"/>
          </a:xfrm>
          <a:custGeom>
            <a:avLst/>
            <a:gdLst/>
            <a:ahLst/>
            <a:cxnLst/>
            <a:rect r="r" b="b" t="t" l="l"/>
            <a:pathLst>
              <a:path h="5642565" w="5033566">
                <a:moveTo>
                  <a:pt x="0" y="0"/>
                </a:moveTo>
                <a:lnTo>
                  <a:pt x="5033566" y="0"/>
                </a:lnTo>
                <a:lnTo>
                  <a:pt x="5033566" y="5642565"/>
                </a:lnTo>
                <a:lnTo>
                  <a:pt x="0" y="564256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8548">
            <a:off x="965622" y="684560"/>
            <a:ext cx="5159721" cy="3899513"/>
          </a:xfrm>
          <a:custGeom>
            <a:avLst/>
            <a:gdLst/>
            <a:ahLst/>
            <a:cxnLst/>
            <a:rect r="r" b="b" t="t" l="l"/>
            <a:pathLst>
              <a:path h="3899513" w="5159721">
                <a:moveTo>
                  <a:pt x="0" y="0"/>
                </a:moveTo>
                <a:lnTo>
                  <a:pt x="5159722" y="0"/>
                </a:lnTo>
                <a:lnTo>
                  <a:pt x="5159722" y="3899513"/>
                </a:lnTo>
                <a:lnTo>
                  <a:pt x="0" y="389951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742236" y="-38100"/>
            <a:ext cx="14890263" cy="2458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99"/>
              </a:lnSpc>
            </a:pPr>
            <a:r>
              <a:rPr lang="en-US" b="true" sz="1601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AGACHARSE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33100" y="-1842075"/>
            <a:ext cx="18145276" cy="14509729"/>
          </a:xfrm>
          <a:custGeom>
            <a:avLst/>
            <a:gdLst/>
            <a:ahLst/>
            <a:cxnLst/>
            <a:rect r="r" b="b" t="t" l="l"/>
            <a:pathLst>
              <a:path h="14509729" w="18145276">
                <a:moveTo>
                  <a:pt x="0" y="0"/>
                </a:moveTo>
                <a:lnTo>
                  <a:pt x="18145276" y="0"/>
                </a:lnTo>
                <a:lnTo>
                  <a:pt x="18145276" y="14509729"/>
                </a:lnTo>
                <a:lnTo>
                  <a:pt x="0" y="145097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4643" t="0" r="14204" b="0"/>
          <a:stretch>
            <a:fillRect/>
          </a:stretch>
        </p:blipFill>
        <p:spPr>
          <a:xfrm flipH="false" flipV="false" rot="0">
            <a:off x="1632143" y="1325396"/>
            <a:ext cx="7414791" cy="5861915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true" flipV="false" rot="823171">
            <a:off x="6478928" y="-863912"/>
            <a:ext cx="4378616" cy="4378616"/>
          </a:xfrm>
          <a:custGeom>
            <a:avLst/>
            <a:gdLst/>
            <a:ahLst/>
            <a:cxnLst/>
            <a:rect r="r" b="b" t="t" l="l"/>
            <a:pathLst>
              <a:path h="4378616" w="4378616">
                <a:moveTo>
                  <a:pt x="4378617" y="0"/>
                </a:moveTo>
                <a:lnTo>
                  <a:pt x="0" y="0"/>
                </a:lnTo>
                <a:lnTo>
                  <a:pt x="0" y="4378616"/>
                </a:lnTo>
                <a:lnTo>
                  <a:pt x="4378617" y="4378616"/>
                </a:lnTo>
                <a:lnTo>
                  <a:pt x="4378617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242619" y="7096220"/>
            <a:ext cx="3425617" cy="3351505"/>
          </a:xfrm>
          <a:custGeom>
            <a:avLst/>
            <a:gdLst/>
            <a:ahLst/>
            <a:cxnLst/>
            <a:rect r="r" b="b" t="t" l="l"/>
            <a:pathLst>
              <a:path h="3351505" w="3425617">
                <a:moveTo>
                  <a:pt x="0" y="0"/>
                </a:moveTo>
                <a:lnTo>
                  <a:pt x="3425618" y="0"/>
                </a:lnTo>
                <a:lnTo>
                  <a:pt x="3425618" y="3351505"/>
                </a:lnTo>
                <a:lnTo>
                  <a:pt x="0" y="33515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839082" y="5121550"/>
            <a:ext cx="4979571" cy="2447290"/>
          </a:xfrm>
          <a:custGeom>
            <a:avLst/>
            <a:gdLst/>
            <a:ahLst/>
            <a:cxnLst/>
            <a:rect r="r" b="b" t="t" l="l"/>
            <a:pathLst>
              <a:path h="2447290" w="4979571">
                <a:moveTo>
                  <a:pt x="0" y="0"/>
                </a:moveTo>
                <a:lnTo>
                  <a:pt x="4979571" y="0"/>
                </a:lnTo>
                <a:lnTo>
                  <a:pt x="4979571" y="2447290"/>
                </a:lnTo>
                <a:lnTo>
                  <a:pt x="0" y="24472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72967" t="-79299" r="-22662" b="-218755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065556" y="4788932"/>
            <a:ext cx="3040865" cy="304086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5400000">
            <a:off x="15042938" y="5224970"/>
            <a:ext cx="3086100" cy="2214024"/>
            <a:chOff x="0" y="0"/>
            <a:chExt cx="812800" cy="58311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583117"/>
            </a:xfrm>
            <a:custGeom>
              <a:avLst/>
              <a:gdLst/>
              <a:ahLst/>
              <a:cxnLst/>
              <a:rect r="r" b="b" t="t" l="l"/>
              <a:pathLst>
                <a:path h="583117" w="812800">
                  <a:moveTo>
                    <a:pt x="812800" y="291559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9917"/>
                  </a:lnTo>
                  <a:lnTo>
                    <a:pt x="406400" y="379917"/>
                  </a:lnTo>
                  <a:lnTo>
                    <a:pt x="406400" y="583117"/>
                  </a:lnTo>
                  <a:lnTo>
                    <a:pt x="812800" y="291559"/>
                  </a:lnTo>
                  <a:close/>
                </a:path>
              </a:pathLst>
            </a:custGeom>
            <a:solidFill>
              <a:srgbClr val="1F032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46050"/>
              <a:ext cx="711200" cy="233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321938" y="971550"/>
            <a:ext cx="20509554" cy="2892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199"/>
              </a:lnSpc>
            </a:pPr>
            <a:r>
              <a:rPr lang="en-US" b="true" sz="1876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SALTO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14393126" y="3566191"/>
            <a:ext cx="0" cy="4813493"/>
          </a:xfrm>
          <a:prstGeom prst="line">
            <a:avLst/>
          </a:prstGeom>
          <a:ln cap="flat" w="38100">
            <a:solidFill>
              <a:srgbClr val="00609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-997805" y="4935816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3" y="0"/>
                </a:lnTo>
                <a:lnTo>
                  <a:pt x="3651593" y="5878432"/>
                </a:lnTo>
                <a:lnTo>
                  <a:pt x="0" y="587843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-2175933" y="-2310262"/>
            <a:ext cx="7616152" cy="5359515"/>
          </a:xfrm>
          <a:custGeom>
            <a:avLst/>
            <a:gdLst/>
            <a:ahLst/>
            <a:cxnLst/>
            <a:rect r="r" b="b" t="t" l="l"/>
            <a:pathLst>
              <a:path h="5359515" w="7616152">
                <a:moveTo>
                  <a:pt x="7616152" y="0"/>
                </a:moveTo>
                <a:lnTo>
                  <a:pt x="0" y="0"/>
                </a:lnTo>
                <a:lnTo>
                  <a:pt x="0" y="5359514"/>
                </a:lnTo>
                <a:lnTo>
                  <a:pt x="7616152" y="5359514"/>
                </a:lnTo>
                <a:lnTo>
                  <a:pt x="7616152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793"/>
            <a:ext cx="18763452" cy="10554441"/>
          </a:xfrm>
          <a:custGeom>
            <a:avLst/>
            <a:gdLst/>
            <a:ahLst/>
            <a:cxnLst/>
            <a:rect r="r" b="b" t="t" l="l"/>
            <a:pathLst>
              <a:path h="10554441" w="18763452">
                <a:moveTo>
                  <a:pt x="0" y="0"/>
                </a:moveTo>
                <a:lnTo>
                  <a:pt x="18763452" y="0"/>
                </a:lnTo>
                <a:lnTo>
                  <a:pt x="18763452" y="10554442"/>
                </a:lnTo>
                <a:lnTo>
                  <a:pt x="0" y="105544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69499" y="-2376899"/>
            <a:ext cx="15331859" cy="16032041"/>
          </a:xfrm>
          <a:custGeom>
            <a:avLst/>
            <a:gdLst/>
            <a:ahLst/>
            <a:cxnLst/>
            <a:rect r="r" b="b" t="t" l="l"/>
            <a:pathLst>
              <a:path h="16032041" w="15331859">
                <a:moveTo>
                  <a:pt x="0" y="0"/>
                </a:moveTo>
                <a:lnTo>
                  <a:pt x="15331859" y="0"/>
                </a:lnTo>
                <a:lnTo>
                  <a:pt x="15331859" y="16032041"/>
                </a:lnTo>
                <a:lnTo>
                  <a:pt x="0" y="160320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0767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5238" t="0" r="15492" b="0"/>
          <a:stretch>
            <a:fillRect/>
          </a:stretch>
        </p:blipFill>
        <p:spPr>
          <a:xfrm flipH="false" flipV="false" rot="0">
            <a:off x="9614482" y="1028700"/>
            <a:ext cx="8194093" cy="6653949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4601555" y="439891"/>
            <a:ext cx="4161897" cy="1985638"/>
          </a:xfrm>
          <a:custGeom>
            <a:avLst/>
            <a:gdLst/>
            <a:ahLst/>
            <a:cxnLst/>
            <a:rect r="r" b="b" t="t" l="l"/>
            <a:pathLst>
              <a:path h="1985638" w="4161897">
                <a:moveTo>
                  <a:pt x="0" y="0"/>
                </a:moveTo>
                <a:lnTo>
                  <a:pt x="4161897" y="0"/>
                </a:lnTo>
                <a:lnTo>
                  <a:pt x="4161897" y="1985638"/>
                </a:lnTo>
                <a:lnTo>
                  <a:pt x="0" y="19856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6257" y="10793"/>
            <a:ext cx="4142407" cy="2865420"/>
          </a:xfrm>
          <a:custGeom>
            <a:avLst/>
            <a:gdLst/>
            <a:ahLst/>
            <a:cxnLst/>
            <a:rect r="r" b="b" t="t" l="l"/>
            <a:pathLst>
              <a:path h="2865420" w="4142407">
                <a:moveTo>
                  <a:pt x="0" y="0"/>
                </a:moveTo>
                <a:lnTo>
                  <a:pt x="4142407" y="0"/>
                </a:lnTo>
                <a:lnTo>
                  <a:pt x="4142407" y="2865421"/>
                </a:lnTo>
                <a:lnTo>
                  <a:pt x="0" y="28654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456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80782" y="504729"/>
            <a:ext cx="2495475" cy="2371485"/>
          </a:xfrm>
          <a:custGeom>
            <a:avLst/>
            <a:gdLst/>
            <a:ahLst/>
            <a:cxnLst/>
            <a:rect r="r" b="b" t="t" l="l"/>
            <a:pathLst>
              <a:path h="2371485" w="2495475">
                <a:moveTo>
                  <a:pt x="0" y="0"/>
                </a:moveTo>
                <a:lnTo>
                  <a:pt x="2495475" y="0"/>
                </a:lnTo>
                <a:lnTo>
                  <a:pt x="2495475" y="2371485"/>
                </a:lnTo>
                <a:lnTo>
                  <a:pt x="0" y="237148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45602" t="-204510" r="-144765" b="-106268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29527" y="289169"/>
            <a:ext cx="3040865" cy="304086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380250" y="826946"/>
            <a:ext cx="2739420" cy="1965309"/>
            <a:chOff x="0" y="0"/>
            <a:chExt cx="812800" cy="58311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583117"/>
            </a:xfrm>
            <a:custGeom>
              <a:avLst/>
              <a:gdLst/>
              <a:ahLst/>
              <a:cxnLst/>
              <a:rect r="r" b="b" t="t" l="l"/>
              <a:pathLst>
                <a:path h="583117" w="812800">
                  <a:moveTo>
                    <a:pt x="812800" y="291559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9917"/>
                  </a:lnTo>
                  <a:lnTo>
                    <a:pt x="406400" y="379917"/>
                  </a:lnTo>
                  <a:lnTo>
                    <a:pt x="406400" y="583117"/>
                  </a:lnTo>
                  <a:lnTo>
                    <a:pt x="812800" y="291559"/>
                  </a:lnTo>
                  <a:close/>
                </a:path>
              </a:pathLst>
            </a:custGeom>
            <a:solidFill>
              <a:srgbClr val="1F032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46050"/>
              <a:ext cx="711200" cy="233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3769499" y="3042429"/>
            <a:ext cx="1939376" cy="1939376"/>
          </a:xfrm>
          <a:custGeom>
            <a:avLst/>
            <a:gdLst/>
            <a:ahLst/>
            <a:cxnLst/>
            <a:rect r="r" b="b" t="t" l="l"/>
            <a:pathLst>
              <a:path h="1939376" w="1939376">
                <a:moveTo>
                  <a:pt x="0" y="0"/>
                </a:moveTo>
                <a:lnTo>
                  <a:pt x="1939376" y="0"/>
                </a:lnTo>
                <a:lnTo>
                  <a:pt x="1939376" y="1939376"/>
                </a:lnTo>
                <a:lnTo>
                  <a:pt x="0" y="19393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039780" y="4981805"/>
            <a:ext cx="3398814" cy="3398814"/>
          </a:xfrm>
          <a:custGeom>
            <a:avLst/>
            <a:gdLst/>
            <a:ahLst/>
            <a:cxnLst/>
            <a:rect r="r" b="b" t="t" l="l"/>
            <a:pathLst>
              <a:path h="3398814" w="3398814">
                <a:moveTo>
                  <a:pt x="0" y="0"/>
                </a:moveTo>
                <a:lnTo>
                  <a:pt x="3398814" y="0"/>
                </a:lnTo>
                <a:lnTo>
                  <a:pt x="3398814" y="3398814"/>
                </a:lnTo>
                <a:lnTo>
                  <a:pt x="0" y="339881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718664" y="4994871"/>
            <a:ext cx="7161903" cy="5292129"/>
          </a:xfrm>
          <a:custGeom>
            <a:avLst/>
            <a:gdLst/>
            <a:ahLst/>
            <a:cxnLst/>
            <a:rect r="r" b="b" t="t" l="l"/>
            <a:pathLst>
              <a:path h="5292129" w="7161903">
                <a:moveTo>
                  <a:pt x="0" y="0"/>
                </a:moveTo>
                <a:lnTo>
                  <a:pt x="7161903" y="0"/>
                </a:lnTo>
                <a:lnTo>
                  <a:pt x="7161903" y="5292129"/>
                </a:lnTo>
                <a:lnTo>
                  <a:pt x="0" y="529212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0" y="7787424"/>
            <a:ext cx="20509554" cy="2910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199"/>
              </a:lnSpc>
            </a:pPr>
            <a:r>
              <a:rPr lang="en-US" b="true" sz="1876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PLANEAR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74892" y="2641273"/>
            <a:ext cx="13938215" cy="3613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20"/>
              </a:lnSpc>
              <a:spcBef>
                <a:spcPct val="0"/>
              </a:spcBef>
            </a:pPr>
            <a:r>
              <a:rPr lang="en-US" b="true" sz="1214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MUCHAS GRACIAS POR VER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968516" y="6598594"/>
            <a:ext cx="14917880" cy="504683"/>
            <a:chOff x="0" y="0"/>
            <a:chExt cx="635000" cy="2148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" cy="21483"/>
            </a:xfrm>
            <a:custGeom>
              <a:avLst/>
              <a:gdLst/>
              <a:ahLst/>
              <a:cxnLst/>
              <a:rect r="r" b="b" t="t" l="l"/>
              <a:pathLst>
                <a:path h="21483" w="635000">
                  <a:moveTo>
                    <a:pt x="10741" y="0"/>
                  </a:moveTo>
                  <a:lnTo>
                    <a:pt x="624259" y="0"/>
                  </a:lnTo>
                  <a:cubicBezTo>
                    <a:pt x="630191" y="0"/>
                    <a:pt x="635000" y="4809"/>
                    <a:pt x="635000" y="10741"/>
                  </a:cubicBezTo>
                  <a:lnTo>
                    <a:pt x="635000" y="10741"/>
                  </a:lnTo>
                  <a:cubicBezTo>
                    <a:pt x="635000" y="13590"/>
                    <a:pt x="633868" y="16322"/>
                    <a:pt x="631854" y="18336"/>
                  </a:cubicBezTo>
                  <a:cubicBezTo>
                    <a:pt x="629840" y="20351"/>
                    <a:pt x="627108" y="21483"/>
                    <a:pt x="624259" y="21483"/>
                  </a:cubicBezTo>
                  <a:lnTo>
                    <a:pt x="10741" y="21483"/>
                  </a:lnTo>
                  <a:cubicBezTo>
                    <a:pt x="4809" y="21483"/>
                    <a:pt x="0" y="16673"/>
                    <a:pt x="0" y="10741"/>
                  </a:cubicBezTo>
                  <a:lnTo>
                    <a:pt x="0" y="10741"/>
                  </a:lnTo>
                  <a:cubicBezTo>
                    <a:pt x="0" y="4809"/>
                    <a:pt x="4809" y="0"/>
                    <a:pt x="10741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635000" cy="7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174892" y="1831790"/>
            <a:ext cx="14917880" cy="504683"/>
            <a:chOff x="0" y="0"/>
            <a:chExt cx="635000" cy="214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" cy="21483"/>
            </a:xfrm>
            <a:custGeom>
              <a:avLst/>
              <a:gdLst/>
              <a:ahLst/>
              <a:cxnLst/>
              <a:rect r="r" b="b" t="t" l="l"/>
              <a:pathLst>
                <a:path h="21483" w="635000">
                  <a:moveTo>
                    <a:pt x="10741" y="0"/>
                  </a:moveTo>
                  <a:lnTo>
                    <a:pt x="624259" y="0"/>
                  </a:lnTo>
                  <a:cubicBezTo>
                    <a:pt x="630191" y="0"/>
                    <a:pt x="635000" y="4809"/>
                    <a:pt x="635000" y="10741"/>
                  </a:cubicBezTo>
                  <a:lnTo>
                    <a:pt x="635000" y="10741"/>
                  </a:lnTo>
                  <a:cubicBezTo>
                    <a:pt x="635000" y="13590"/>
                    <a:pt x="633868" y="16322"/>
                    <a:pt x="631854" y="18336"/>
                  </a:cubicBezTo>
                  <a:cubicBezTo>
                    <a:pt x="629840" y="20351"/>
                    <a:pt x="627108" y="21483"/>
                    <a:pt x="624259" y="21483"/>
                  </a:cubicBezTo>
                  <a:lnTo>
                    <a:pt x="10741" y="21483"/>
                  </a:lnTo>
                  <a:cubicBezTo>
                    <a:pt x="4809" y="21483"/>
                    <a:pt x="0" y="16673"/>
                    <a:pt x="0" y="10741"/>
                  </a:cubicBezTo>
                  <a:lnTo>
                    <a:pt x="0" y="10741"/>
                  </a:lnTo>
                  <a:cubicBezTo>
                    <a:pt x="0" y="4809"/>
                    <a:pt x="4809" y="0"/>
                    <a:pt x="10741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635000" cy="7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9258300"/>
            <a:ext cx="23318062" cy="1543050"/>
            <a:chOff x="0" y="0"/>
            <a:chExt cx="6141383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141383" cy="406400"/>
            </a:xfrm>
            <a:custGeom>
              <a:avLst/>
              <a:gdLst/>
              <a:ahLst/>
              <a:cxnLst/>
              <a:rect r="r" b="b" t="t" l="l"/>
              <a:pathLst>
                <a:path h="406400" w="6141383">
                  <a:moveTo>
                    <a:pt x="0" y="0"/>
                  </a:moveTo>
                  <a:lnTo>
                    <a:pt x="6141383" y="0"/>
                  </a:lnTo>
                  <a:lnTo>
                    <a:pt x="6141383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609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614138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542810" y="-293236"/>
            <a:ext cx="23318062" cy="1543050"/>
            <a:chOff x="0" y="0"/>
            <a:chExt cx="6141383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41383" cy="406400"/>
            </a:xfrm>
            <a:custGeom>
              <a:avLst/>
              <a:gdLst/>
              <a:ahLst/>
              <a:cxnLst/>
              <a:rect r="r" b="b" t="t" l="l"/>
              <a:pathLst>
                <a:path h="406400" w="6141383">
                  <a:moveTo>
                    <a:pt x="0" y="0"/>
                  </a:moveTo>
                  <a:lnTo>
                    <a:pt x="6141383" y="0"/>
                  </a:lnTo>
                  <a:lnTo>
                    <a:pt x="6141383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609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614138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625092">
            <a:off x="16424465" y="3059090"/>
            <a:ext cx="486295" cy="2057400"/>
          </a:xfrm>
          <a:custGeom>
            <a:avLst/>
            <a:gdLst/>
            <a:ahLst/>
            <a:cxnLst/>
            <a:rect r="r" b="b" t="t" l="l"/>
            <a:pathLst>
              <a:path h="2057400" w="486295">
                <a:moveTo>
                  <a:pt x="0" y="0"/>
                </a:moveTo>
                <a:lnTo>
                  <a:pt x="486294" y="0"/>
                </a:lnTo>
                <a:lnTo>
                  <a:pt x="48629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true" rot="-989082">
            <a:off x="1200312" y="4170347"/>
            <a:ext cx="486295" cy="2057400"/>
          </a:xfrm>
          <a:custGeom>
            <a:avLst/>
            <a:gdLst/>
            <a:ahLst/>
            <a:cxnLst/>
            <a:rect r="r" b="b" t="t" l="l"/>
            <a:pathLst>
              <a:path h="2057400" w="486295">
                <a:moveTo>
                  <a:pt x="486295" y="2057400"/>
                </a:moveTo>
                <a:lnTo>
                  <a:pt x="0" y="2057400"/>
                </a:lnTo>
                <a:lnTo>
                  <a:pt x="0" y="0"/>
                </a:lnTo>
                <a:lnTo>
                  <a:pt x="486295" y="0"/>
                </a:lnTo>
                <a:lnTo>
                  <a:pt x="486295" y="20574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54440" cy="10952664"/>
          </a:xfrm>
          <a:custGeom>
            <a:avLst/>
            <a:gdLst/>
            <a:ahLst/>
            <a:cxnLst/>
            <a:rect r="r" b="b" t="t" l="l"/>
            <a:pathLst>
              <a:path h="10952664" w="18254440">
                <a:moveTo>
                  <a:pt x="0" y="0"/>
                </a:moveTo>
                <a:lnTo>
                  <a:pt x="18254440" y="0"/>
                </a:lnTo>
                <a:lnTo>
                  <a:pt x="18254440" y="10952664"/>
                </a:lnTo>
                <a:lnTo>
                  <a:pt x="0" y="10952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571642">
            <a:off x="-7200546" y="-5682219"/>
            <a:ext cx="8076424" cy="9540626"/>
          </a:xfrm>
          <a:custGeom>
            <a:avLst/>
            <a:gdLst/>
            <a:ahLst/>
            <a:cxnLst/>
            <a:rect r="r" b="b" t="t" l="l"/>
            <a:pathLst>
              <a:path h="9540626" w="8076424">
                <a:moveTo>
                  <a:pt x="0" y="0"/>
                </a:moveTo>
                <a:lnTo>
                  <a:pt x="8076425" y="0"/>
                </a:lnTo>
                <a:lnTo>
                  <a:pt x="8076425" y="9540626"/>
                </a:lnTo>
                <a:lnTo>
                  <a:pt x="0" y="9540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5222" y="6647587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2"/>
                </a:lnTo>
                <a:lnTo>
                  <a:pt x="0" y="4038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17360" y="5355055"/>
            <a:ext cx="3651594" cy="5878433"/>
          </a:xfrm>
          <a:custGeom>
            <a:avLst/>
            <a:gdLst/>
            <a:ahLst/>
            <a:cxnLst/>
            <a:rect r="r" b="b" t="t" l="l"/>
            <a:pathLst>
              <a:path h="5878433" w="3651594">
                <a:moveTo>
                  <a:pt x="0" y="0"/>
                </a:moveTo>
                <a:lnTo>
                  <a:pt x="3651594" y="0"/>
                </a:lnTo>
                <a:lnTo>
                  <a:pt x="3651594" y="5878433"/>
                </a:lnTo>
                <a:lnTo>
                  <a:pt x="0" y="58784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15429" y="1501109"/>
            <a:ext cx="3453915" cy="5974877"/>
          </a:xfrm>
          <a:custGeom>
            <a:avLst/>
            <a:gdLst/>
            <a:ahLst/>
            <a:cxnLst/>
            <a:rect r="r" b="b" t="t" l="l"/>
            <a:pathLst>
              <a:path h="5974877" w="3453915">
                <a:moveTo>
                  <a:pt x="0" y="0"/>
                </a:moveTo>
                <a:lnTo>
                  <a:pt x="3453916" y="0"/>
                </a:lnTo>
                <a:lnTo>
                  <a:pt x="3453916" y="5974877"/>
                </a:lnTo>
                <a:lnTo>
                  <a:pt x="0" y="59748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09174" y="5143500"/>
            <a:ext cx="14753105" cy="5761528"/>
          </a:xfrm>
          <a:custGeom>
            <a:avLst/>
            <a:gdLst/>
            <a:ahLst/>
            <a:cxnLst/>
            <a:rect r="r" b="b" t="t" l="l"/>
            <a:pathLst>
              <a:path h="5761528" w="14753105">
                <a:moveTo>
                  <a:pt x="0" y="0"/>
                </a:moveTo>
                <a:lnTo>
                  <a:pt x="14753105" y="0"/>
                </a:lnTo>
                <a:lnTo>
                  <a:pt x="14753105" y="5761528"/>
                </a:lnTo>
                <a:lnTo>
                  <a:pt x="0" y="57615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228" t="-125866" r="-322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415219" y="-1739448"/>
            <a:ext cx="5143983" cy="5103158"/>
          </a:xfrm>
          <a:custGeom>
            <a:avLst/>
            <a:gdLst/>
            <a:ahLst/>
            <a:cxnLst/>
            <a:rect r="r" b="b" t="t" l="l"/>
            <a:pathLst>
              <a:path h="5103158" w="5143983">
                <a:moveTo>
                  <a:pt x="0" y="0"/>
                </a:moveTo>
                <a:lnTo>
                  <a:pt x="5143983" y="0"/>
                </a:lnTo>
                <a:lnTo>
                  <a:pt x="5143983" y="5103159"/>
                </a:lnTo>
                <a:lnTo>
                  <a:pt x="0" y="51031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71207" y="6935766"/>
            <a:ext cx="9562815" cy="2659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8"/>
              </a:lnSpc>
            </a:pPr>
            <a:r>
              <a:rPr lang="en-US" b="true" sz="30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Nuestro proyecto se basa en el clasico juego del Dinosaurio cuando no tenemos internet, pero recreado a nuestra manera en el lenguaje de Python, utilizando distintas librerias e investigacion para poder hacerlo.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86147" y="343193"/>
            <a:ext cx="14566395" cy="161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96"/>
              </a:lnSpc>
            </a:pPr>
            <a:r>
              <a:rPr lang="en-US" sz="10528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INTRODUCCION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80060"/>
            <a:ext cx="18288000" cy="10767060"/>
          </a:xfrm>
          <a:custGeom>
            <a:avLst/>
            <a:gdLst/>
            <a:ahLst/>
            <a:cxnLst/>
            <a:rect r="r" b="b" t="t" l="l"/>
            <a:pathLst>
              <a:path h="10767060" w="18288000">
                <a:moveTo>
                  <a:pt x="0" y="0"/>
                </a:moveTo>
                <a:lnTo>
                  <a:pt x="18288000" y="0"/>
                </a:lnTo>
                <a:lnTo>
                  <a:pt x="18288000" y="10767060"/>
                </a:lnTo>
                <a:lnTo>
                  <a:pt x="0" y="10767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5" r="0" b="-9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571642">
            <a:off x="-7200546" y="-5682219"/>
            <a:ext cx="8076424" cy="9540626"/>
          </a:xfrm>
          <a:custGeom>
            <a:avLst/>
            <a:gdLst/>
            <a:ahLst/>
            <a:cxnLst/>
            <a:rect r="r" b="b" t="t" l="l"/>
            <a:pathLst>
              <a:path h="9540626" w="8076424">
                <a:moveTo>
                  <a:pt x="0" y="0"/>
                </a:moveTo>
                <a:lnTo>
                  <a:pt x="8076425" y="0"/>
                </a:lnTo>
                <a:lnTo>
                  <a:pt x="8076425" y="9540626"/>
                </a:lnTo>
                <a:lnTo>
                  <a:pt x="0" y="9540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08902" y="3601829"/>
            <a:ext cx="3782251" cy="3782251"/>
          </a:xfrm>
          <a:custGeom>
            <a:avLst/>
            <a:gdLst/>
            <a:ahLst/>
            <a:cxnLst/>
            <a:rect r="r" b="b" t="t" l="l"/>
            <a:pathLst>
              <a:path h="3782251" w="3782251">
                <a:moveTo>
                  <a:pt x="0" y="0"/>
                </a:moveTo>
                <a:lnTo>
                  <a:pt x="3782252" y="0"/>
                </a:lnTo>
                <a:lnTo>
                  <a:pt x="3782252" y="3782252"/>
                </a:lnTo>
                <a:lnTo>
                  <a:pt x="0" y="3782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63096" y="2531646"/>
            <a:ext cx="5922618" cy="5922618"/>
          </a:xfrm>
          <a:custGeom>
            <a:avLst/>
            <a:gdLst/>
            <a:ahLst/>
            <a:cxnLst/>
            <a:rect r="r" b="b" t="t" l="l"/>
            <a:pathLst>
              <a:path h="5922618" w="5922618">
                <a:moveTo>
                  <a:pt x="0" y="0"/>
                </a:moveTo>
                <a:lnTo>
                  <a:pt x="5922618" y="0"/>
                </a:lnTo>
                <a:lnTo>
                  <a:pt x="5922618" y="5922618"/>
                </a:lnTo>
                <a:lnTo>
                  <a:pt x="0" y="59226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554612" y="3738713"/>
            <a:ext cx="3508484" cy="3508484"/>
          </a:xfrm>
          <a:custGeom>
            <a:avLst/>
            <a:gdLst/>
            <a:ahLst/>
            <a:cxnLst/>
            <a:rect r="r" b="b" t="t" l="l"/>
            <a:pathLst>
              <a:path h="3508484" w="3508484">
                <a:moveTo>
                  <a:pt x="0" y="0"/>
                </a:moveTo>
                <a:lnTo>
                  <a:pt x="3508484" y="0"/>
                </a:lnTo>
                <a:lnTo>
                  <a:pt x="3508484" y="3508484"/>
                </a:lnTo>
                <a:lnTo>
                  <a:pt x="0" y="3508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1421" y="-2420590"/>
            <a:ext cx="6615758" cy="6284970"/>
          </a:xfrm>
          <a:custGeom>
            <a:avLst/>
            <a:gdLst/>
            <a:ahLst/>
            <a:cxnLst/>
            <a:rect r="r" b="b" t="t" l="l"/>
            <a:pathLst>
              <a:path h="6284970" w="6615758">
                <a:moveTo>
                  <a:pt x="0" y="0"/>
                </a:moveTo>
                <a:lnTo>
                  <a:pt x="6615758" y="0"/>
                </a:lnTo>
                <a:lnTo>
                  <a:pt x="6615758" y="6284970"/>
                </a:lnTo>
                <a:lnTo>
                  <a:pt x="0" y="62849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982383" y="6336533"/>
            <a:ext cx="3665785" cy="4488717"/>
          </a:xfrm>
          <a:custGeom>
            <a:avLst/>
            <a:gdLst/>
            <a:ahLst/>
            <a:cxnLst/>
            <a:rect r="r" b="b" t="t" l="l"/>
            <a:pathLst>
              <a:path h="4488717" w="3665785">
                <a:moveTo>
                  <a:pt x="0" y="0"/>
                </a:moveTo>
                <a:lnTo>
                  <a:pt x="3665785" y="0"/>
                </a:lnTo>
                <a:lnTo>
                  <a:pt x="3665785" y="4488716"/>
                </a:lnTo>
                <a:lnTo>
                  <a:pt x="0" y="44887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409545" y="6580222"/>
            <a:ext cx="3625725" cy="4495899"/>
          </a:xfrm>
          <a:custGeom>
            <a:avLst/>
            <a:gdLst/>
            <a:ahLst/>
            <a:cxnLst/>
            <a:rect r="r" b="b" t="t" l="l"/>
            <a:pathLst>
              <a:path h="4495899" w="3625725">
                <a:moveTo>
                  <a:pt x="0" y="0"/>
                </a:moveTo>
                <a:lnTo>
                  <a:pt x="3625724" y="0"/>
                </a:lnTo>
                <a:lnTo>
                  <a:pt x="3625724" y="4495898"/>
                </a:lnTo>
                <a:lnTo>
                  <a:pt x="0" y="44958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468874" y="891187"/>
            <a:ext cx="14566395" cy="161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96"/>
              </a:lnSpc>
            </a:pPr>
            <a:r>
              <a:rPr lang="en-US" b="true" sz="1052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TECNOLOGIA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4295515">
            <a:off x="6128241" y="8116219"/>
            <a:ext cx="7616152" cy="5359515"/>
          </a:xfrm>
          <a:custGeom>
            <a:avLst/>
            <a:gdLst/>
            <a:ahLst/>
            <a:cxnLst/>
            <a:rect r="r" b="b" t="t" l="l"/>
            <a:pathLst>
              <a:path h="5359515" w="7616152">
                <a:moveTo>
                  <a:pt x="0" y="0"/>
                </a:moveTo>
                <a:lnTo>
                  <a:pt x="7616152" y="0"/>
                </a:lnTo>
                <a:lnTo>
                  <a:pt x="7616152" y="5359515"/>
                </a:lnTo>
                <a:lnTo>
                  <a:pt x="0" y="535951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7689" y="5143500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1" y="0"/>
                </a:lnTo>
                <a:lnTo>
                  <a:pt x="3602191" y="4038012"/>
                </a:lnTo>
                <a:lnTo>
                  <a:pt x="0" y="40380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15492">
            <a:off x="-474958" y="1093754"/>
            <a:ext cx="7201747" cy="3435948"/>
          </a:xfrm>
          <a:custGeom>
            <a:avLst/>
            <a:gdLst/>
            <a:ahLst/>
            <a:cxnLst/>
            <a:rect r="r" b="b" t="t" l="l"/>
            <a:pathLst>
              <a:path h="3435948" w="7201747">
                <a:moveTo>
                  <a:pt x="0" y="0"/>
                </a:moveTo>
                <a:lnTo>
                  <a:pt x="7201747" y="0"/>
                </a:lnTo>
                <a:lnTo>
                  <a:pt x="7201747" y="3435948"/>
                </a:lnTo>
                <a:lnTo>
                  <a:pt x="0" y="3435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83597" y="3925531"/>
            <a:ext cx="15775703" cy="2242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06"/>
              </a:lnSpc>
            </a:pPr>
            <a:r>
              <a:rPr lang="en-US" sz="1443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AQUILES MANDO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815154" y="6167535"/>
            <a:ext cx="14917880" cy="504683"/>
            <a:chOff x="0" y="0"/>
            <a:chExt cx="635000" cy="214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" cy="21483"/>
            </a:xfrm>
            <a:custGeom>
              <a:avLst/>
              <a:gdLst/>
              <a:ahLst/>
              <a:cxnLst/>
              <a:rect r="r" b="b" t="t" l="l"/>
              <a:pathLst>
                <a:path h="21483" w="635000">
                  <a:moveTo>
                    <a:pt x="10741" y="0"/>
                  </a:moveTo>
                  <a:lnTo>
                    <a:pt x="624259" y="0"/>
                  </a:lnTo>
                  <a:cubicBezTo>
                    <a:pt x="630191" y="0"/>
                    <a:pt x="635000" y="4809"/>
                    <a:pt x="635000" y="10741"/>
                  </a:cubicBezTo>
                  <a:lnTo>
                    <a:pt x="635000" y="10741"/>
                  </a:lnTo>
                  <a:cubicBezTo>
                    <a:pt x="635000" y="13590"/>
                    <a:pt x="633868" y="16322"/>
                    <a:pt x="631854" y="18336"/>
                  </a:cubicBezTo>
                  <a:cubicBezTo>
                    <a:pt x="629840" y="20351"/>
                    <a:pt x="627108" y="21483"/>
                    <a:pt x="624259" y="21483"/>
                  </a:cubicBezTo>
                  <a:lnTo>
                    <a:pt x="10741" y="21483"/>
                  </a:lnTo>
                  <a:cubicBezTo>
                    <a:pt x="4809" y="21483"/>
                    <a:pt x="0" y="16673"/>
                    <a:pt x="0" y="10741"/>
                  </a:cubicBezTo>
                  <a:lnTo>
                    <a:pt x="0" y="10741"/>
                  </a:lnTo>
                  <a:cubicBezTo>
                    <a:pt x="0" y="4809"/>
                    <a:pt x="4809" y="0"/>
                    <a:pt x="10741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635000" cy="7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027856" y="3935355"/>
            <a:ext cx="4462887" cy="6351645"/>
          </a:xfrm>
          <a:custGeom>
            <a:avLst/>
            <a:gdLst/>
            <a:ahLst/>
            <a:cxnLst/>
            <a:rect r="r" b="b" t="t" l="l"/>
            <a:pathLst>
              <a:path h="6351645" w="4462887">
                <a:moveTo>
                  <a:pt x="0" y="0"/>
                </a:moveTo>
                <a:lnTo>
                  <a:pt x="4462888" y="0"/>
                </a:lnTo>
                <a:lnTo>
                  <a:pt x="4462888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57108" y="6672218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3"/>
                </a:lnTo>
                <a:lnTo>
                  <a:pt x="0" y="4038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483597" y="3119289"/>
            <a:ext cx="14917880" cy="404742"/>
            <a:chOff x="0" y="0"/>
            <a:chExt cx="635000" cy="172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" cy="17228"/>
            </a:xfrm>
            <a:custGeom>
              <a:avLst/>
              <a:gdLst/>
              <a:ahLst/>
              <a:cxnLst/>
              <a:rect r="r" b="b" t="t" l="l"/>
              <a:pathLst>
                <a:path h="17228" w="635000">
                  <a:moveTo>
                    <a:pt x="8614" y="0"/>
                  </a:moveTo>
                  <a:lnTo>
                    <a:pt x="626386" y="0"/>
                  </a:lnTo>
                  <a:cubicBezTo>
                    <a:pt x="631143" y="0"/>
                    <a:pt x="635000" y="3857"/>
                    <a:pt x="635000" y="8614"/>
                  </a:cubicBezTo>
                  <a:lnTo>
                    <a:pt x="635000" y="8614"/>
                  </a:lnTo>
                  <a:cubicBezTo>
                    <a:pt x="635000" y="10899"/>
                    <a:pt x="634092" y="13090"/>
                    <a:pt x="632477" y="14705"/>
                  </a:cubicBezTo>
                  <a:cubicBezTo>
                    <a:pt x="630861" y="16321"/>
                    <a:pt x="628670" y="17228"/>
                    <a:pt x="626386" y="17228"/>
                  </a:cubicBezTo>
                  <a:lnTo>
                    <a:pt x="8614" y="17228"/>
                  </a:lnTo>
                  <a:cubicBezTo>
                    <a:pt x="3857" y="17228"/>
                    <a:pt x="0" y="13372"/>
                    <a:pt x="0" y="8614"/>
                  </a:cubicBezTo>
                  <a:lnTo>
                    <a:pt x="0" y="8614"/>
                  </a:lnTo>
                  <a:cubicBezTo>
                    <a:pt x="0" y="3857"/>
                    <a:pt x="3857" y="0"/>
                    <a:pt x="8614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635000" cy="743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-120536">
            <a:off x="10951499" y="-754697"/>
            <a:ext cx="8152714" cy="8152714"/>
          </a:xfrm>
          <a:custGeom>
            <a:avLst/>
            <a:gdLst/>
            <a:ahLst/>
            <a:cxnLst/>
            <a:rect r="r" b="b" t="t" l="l"/>
            <a:pathLst>
              <a:path h="8152714" w="8152714">
                <a:moveTo>
                  <a:pt x="8152714" y="0"/>
                </a:moveTo>
                <a:lnTo>
                  <a:pt x="0" y="0"/>
                </a:lnTo>
                <a:lnTo>
                  <a:pt x="0" y="8152714"/>
                </a:lnTo>
                <a:lnTo>
                  <a:pt x="8152714" y="8152714"/>
                </a:lnTo>
                <a:lnTo>
                  <a:pt x="8152714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180256" y="4087755"/>
            <a:ext cx="4462887" cy="6351645"/>
          </a:xfrm>
          <a:custGeom>
            <a:avLst/>
            <a:gdLst/>
            <a:ahLst/>
            <a:cxnLst/>
            <a:rect r="r" b="b" t="t" l="l"/>
            <a:pathLst>
              <a:path h="6351645" w="4462887">
                <a:moveTo>
                  <a:pt x="0" y="0"/>
                </a:moveTo>
                <a:lnTo>
                  <a:pt x="4462888" y="0"/>
                </a:lnTo>
                <a:lnTo>
                  <a:pt x="4462888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6897868" y="967831"/>
            <a:ext cx="4152000" cy="11864082"/>
          </a:xfrm>
          <a:custGeom>
            <a:avLst/>
            <a:gdLst/>
            <a:ahLst/>
            <a:cxnLst/>
            <a:rect r="r" b="b" t="t" l="l"/>
            <a:pathLst>
              <a:path h="11864082" w="4152000">
                <a:moveTo>
                  <a:pt x="0" y="0"/>
                </a:moveTo>
                <a:lnTo>
                  <a:pt x="4152000" y="0"/>
                </a:lnTo>
                <a:lnTo>
                  <a:pt x="4152000" y="11864082"/>
                </a:lnTo>
                <a:lnTo>
                  <a:pt x="0" y="11864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6376367" y="5061060"/>
            <a:ext cx="1972001" cy="1838812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" id="5"/>
          <p:cNvSpPr/>
          <p:nvPr/>
        </p:nvSpPr>
        <p:spPr>
          <a:xfrm>
            <a:off x="8871399" y="4526041"/>
            <a:ext cx="1095838" cy="1898047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6" id="6"/>
          <p:cNvSpPr/>
          <p:nvPr/>
        </p:nvSpPr>
        <p:spPr>
          <a:xfrm flipH="true">
            <a:off x="11339521" y="4442761"/>
            <a:ext cx="123696" cy="1981327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7" id="7"/>
          <p:cNvSpPr/>
          <p:nvPr/>
        </p:nvSpPr>
        <p:spPr>
          <a:xfrm flipH="true">
            <a:off x="12986455" y="4559987"/>
            <a:ext cx="1864101" cy="1864101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8" id="8"/>
          <p:cNvGrpSpPr/>
          <p:nvPr/>
        </p:nvGrpSpPr>
        <p:grpSpPr>
          <a:xfrm rot="0">
            <a:off x="4833317" y="3068291"/>
            <a:ext cx="1543050" cy="154305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060276" y="3068291"/>
            <a:ext cx="1543050" cy="154305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691692" y="3068291"/>
            <a:ext cx="1543050" cy="154305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539792" y="3600450"/>
            <a:ext cx="1543050" cy="154305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000275" y="3233627"/>
            <a:ext cx="1209134" cy="120913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F032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203200" y="44450"/>
              <a:ext cx="406400" cy="768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145342" y="3233627"/>
            <a:ext cx="1372918" cy="1372918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203200" y="-57150"/>
              <a:ext cx="406400" cy="768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847792" y="3304661"/>
            <a:ext cx="1230851" cy="1230851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812800" y="203200"/>
                  </a:lnTo>
                  <a:lnTo>
                    <a:pt x="81280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101600" y="146050"/>
              <a:ext cx="7112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4777536" y="3719322"/>
            <a:ext cx="1305306" cy="1305306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2041217" y="4823872"/>
            <a:ext cx="591035" cy="4114800"/>
          </a:xfrm>
          <a:custGeom>
            <a:avLst/>
            <a:gdLst/>
            <a:ahLst/>
            <a:cxnLst/>
            <a:rect r="r" b="b" t="t" l="l"/>
            <a:pathLst>
              <a:path h="4114800" w="591035">
                <a:moveTo>
                  <a:pt x="0" y="0"/>
                </a:moveTo>
                <a:lnTo>
                  <a:pt x="591035" y="0"/>
                </a:lnTo>
                <a:lnTo>
                  <a:pt x="5910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619125" y="4796069"/>
            <a:ext cx="1012517" cy="4142602"/>
            <a:chOff x="0" y="0"/>
            <a:chExt cx="266671" cy="1091056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66671" cy="1091056"/>
            </a:xfrm>
            <a:custGeom>
              <a:avLst/>
              <a:gdLst/>
              <a:ahLst/>
              <a:cxnLst/>
              <a:rect r="r" b="b" t="t" l="l"/>
              <a:pathLst>
                <a:path h="1091056" w="266671">
                  <a:moveTo>
                    <a:pt x="133336" y="0"/>
                  </a:moveTo>
                  <a:lnTo>
                    <a:pt x="133336" y="0"/>
                  </a:lnTo>
                  <a:cubicBezTo>
                    <a:pt x="168698" y="0"/>
                    <a:pt x="202613" y="14048"/>
                    <a:pt x="227618" y="39053"/>
                  </a:cubicBezTo>
                  <a:cubicBezTo>
                    <a:pt x="252623" y="64058"/>
                    <a:pt x="266671" y="97973"/>
                    <a:pt x="266671" y="133336"/>
                  </a:cubicBezTo>
                  <a:lnTo>
                    <a:pt x="266671" y="957720"/>
                  </a:lnTo>
                  <a:cubicBezTo>
                    <a:pt x="266671" y="993083"/>
                    <a:pt x="252623" y="1026997"/>
                    <a:pt x="227618" y="1052003"/>
                  </a:cubicBezTo>
                  <a:cubicBezTo>
                    <a:pt x="202613" y="1077008"/>
                    <a:pt x="168698" y="1091056"/>
                    <a:pt x="133336" y="1091056"/>
                  </a:cubicBezTo>
                  <a:lnTo>
                    <a:pt x="133336" y="1091056"/>
                  </a:lnTo>
                  <a:cubicBezTo>
                    <a:pt x="97973" y="1091056"/>
                    <a:pt x="64058" y="1077008"/>
                    <a:pt x="39053" y="1052003"/>
                  </a:cubicBezTo>
                  <a:cubicBezTo>
                    <a:pt x="14048" y="1026997"/>
                    <a:pt x="0" y="993083"/>
                    <a:pt x="0" y="957720"/>
                  </a:cubicBezTo>
                  <a:lnTo>
                    <a:pt x="0" y="133336"/>
                  </a:lnTo>
                  <a:cubicBezTo>
                    <a:pt x="0" y="97973"/>
                    <a:pt x="14048" y="64058"/>
                    <a:pt x="39053" y="39053"/>
                  </a:cubicBezTo>
                  <a:cubicBezTo>
                    <a:pt x="64058" y="14048"/>
                    <a:pt x="97973" y="0"/>
                    <a:pt x="133336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66675"/>
              <a:ext cx="266671" cy="11577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Q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U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</a:t>
              </a:r>
            </a:p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7025998" y="-1353013"/>
            <a:ext cx="3086100" cy="13323734"/>
            <a:chOff x="0" y="0"/>
            <a:chExt cx="812800" cy="3509131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3509132"/>
            </a:xfrm>
            <a:custGeom>
              <a:avLst/>
              <a:gdLst/>
              <a:ahLst/>
              <a:cxnLst/>
              <a:rect r="r" b="b" t="t" l="l"/>
              <a:pathLst>
                <a:path h="350913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509132"/>
                  </a:lnTo>
                  <a:lnTo>
                    <a:pt x="0" y="3509132"/>
                  </a:lnTo>
                  <a:close/>
                </a:path>
              </a:pathLst>
            </a:custGeom>
            <a:solidFill>
              <a:srgbClr val="006093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57150"/>
              <a:ext cx="812800" cy="3566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3041827" y="87627"/>
            <a:ext cx="13850821" cy="234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09"/>
              </a:lnSpc>
            </a:pPr>
            <a:r>
              <a:rPr lang="en-US" sz="1522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CONTROLES</a:t>
            </a:r>
          </a:p>
        </p:txBody>
      </p:sp>
      <p:sp>
        <p:nvSpPr>
          <p:cNvPr name="AutoShape 40" id="40"/>
          <p:cNvSpPr/>
          <p:nvPr/>
        </p:nvSpPr>
        <p:spPr>
          <a:xfrm>
            <a:off x="3041827" y="2436673"/>
            <a:ext cx="1158893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Freeform 41" id="41"/>
          <p:cNvSpPr/>
          <p:nvPr/>
        </p:nvSpPr>
        <p:spPr>
          <a:xfrm flipH="false" flipV="false" rot="0">
            <a:off x="14006392" y="1028700"/>
            <a:ext cx="3126645" cy="2362995"/>
          </a:xfrm>
          <a:custGeom>
            <a:avLst/>
            <a:gdLst/>
            <a:ahLst/>
            <a:cxnLst/>
            <a:rect r="r" b="b" t="t" l="l"/>
            <a:pathLst>
              <a:path h="2362995" w="3126645">
                <a:moveTo>
                  <a:pt x="0" y="0"/>
                </a:moveTo>
                <a:lnTo>
                  <a:pt x="3126645" y="0"/>
                </a:lnTo>
                <a:lnTo>
                  <a:pt x="3126645" y="2362995"/>
                </a:lnTo>
                <a:lnTo>
                  <a:pt x="0" y="23629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-666729" y="-85560"/>
            <a:ext cx="3584225" cy="2522232"/>
          </a:xfrm>
          <a:custGeom>
            <a:avLst/>
            <a:gdLst/>
            <a:ahLst/>
            <a:cxnLst/>
            <a:rect r="r" b="b" t="t" l="l"/>
            <a:pathLst>
              <a:path h="2522232" w="3584225">
                <a:moveTo>
                  <a:pt x="0" y="0"/>
                </a:moveTo>
                <a:lnTo>
                  <a:pt x="3584225" y="0"/>
                </a:lnTo>
                <a:lnTo>
                  <a:pt x="3584225" y="2522233"/>
                </a:lnTo>
                <a:lnTo>
                  <a:pt x="0" y="25222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-1333584">
            <a:off x="2514546" y="4198935"/>
            <a:ext cx="1725600" cy="1279101"/>
          </a:xfrm>
          <a:custGeom>
            <a:avLst/>
            <a:gdLst/>
            <a:ahLst/>
            <a:cxnLst/>
            <a:rect r="r" b="b" t="t" l="l"/>
            <a:pathLst>
              <a:path h="1279101" w="1725600">
                <a:moveTo>
                  <a:pt x="0" y="0"/>
                </a:moveTo>
                <a:lnTo>
                  <a:pt x="1725601" y="0"/>
                </a:lnTo>
                <a:lnTo>
                  <a:pt x="1725601" y="1279101"/>
                </a:lnTo>
                <a:lnTo>
                  <a:pt x="0" y="12791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1699702">
            <a:off x="14157087" y="8063492"/>
            <a:ext cx="1725600" cy="1279101"/>
          </a:xfrm>
          <a:custGeom>
            <a:avLst/>
            <a:gdLst/>
            <a:ahLst/>
            <a:cxnLst/>
            <a:rect r="r" b="b" t="t" l="l"/>
            <a:pathLst>
              <a:path h="1279101" w="1725600">
                <a:moveTo>
                  <a:pt x="0" y="0"/>
                </a:moveTo>
                <a:lnTo>
                  <a:pt x="1725600" y="0"/>
                </a:lnTo>
                <a:lnTo>
                  <a:pt x="1725600" y="1279101"/>
                </a:lnTo>
                <a:lnTo>
                  <a:pt x="0" y="12791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17133137" y="384042"/>
            <a:ext cx="781496" cy="969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Q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</a:t>
            </a:r>
          </a:p>
          <a:p>
            <a:pPr algn="ctr">
              <a:lnSpc>
                <a:spcPts val="10932"/>
              </a:lnSpc>
              <a:spcBef>
                <a:spcPct val="0"/>
              </a:spcBef>
            </a:pPr>
            <a:r>
              <a:rPr lang="en-US" b="true" sz="7808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0132" y="0"/>
            <a:ext cx="18288000" cy="10422252"/>
          </a:xfrm>
          <a:custGeom>
            <a:avLst/>
            <a:gdLst/>
            <a:ahLst/>
            <a:cxnLst/>
            <a:rect r="r" b="b" t="t" l="l"/>
            <a:pathLst>
              <a:path h="10422252" w="18288000">
                <a:moveTo>
                  <a:pt x="0" y="0"/>
                </a:moveTo>
                <a:lnTo>
                  <a:pt x="18288000" y="0"/>
                </a:lnTo>
                <a:lnTo>
                  <a:pt x="18288000" y="10422252"/>
                </a:lnTo>
                <a:lnTo>
                  <a:pt x="0" y="10422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966" r="0" b="-5264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5394376" y="4270853"/>
            <a:ext cx="1972001" cy="2076000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" id="4"/>
          <p:cNvSpPr/>
          <p:nvPr/>
        </p:nvSpPr>
        <p:spPr>
          <a:xfrm flipH="true">
            <a:off x="8624122" y="5241780"/>
            <a:ext cx="3869776" cy="2803553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" id="5"/>
          <p:cNvSpPr/>
          <p:nvPr/>
        </p:nvSpPr>
        <p:spPr>
          <a:xfrm>
            <a:off x="3793941" y="8223365"/>
            <a:ext cx="677946" cy="1179302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6" id="6"/>
          <p:cNvSpPr/>
          <p:nvPr/>
        </p:nvSpPr>
        <p:spPr>
          <a:xfrm flipH="true">
            <a:off x="12583702" y="6245142"/>
            <a:ext cx="1864101" cy="1600216"/>
          </a:xfrm>
          <a:prstGeom prst="line">
            <a:avLst/>
          </a:prstGeom>
          <a:ln cap="flat" w="1047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7" id="7"/>
          <p:cNvGrpSpPr/>
          <p:nvPr/>
        </p:nvGrpSpPr>
        <p:grpSpPr>
          <a:xfrm rot="0">
            <a:off x="4304929" y="2899711"/>
            <a:ext cx="1543050" cy="154305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090603" y="4066960"/>
            <a:ext cx="1543050" cy="154305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632252" y="7113583"/>
            <a:ext cx="1543050" cy="154305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4129489" y="5308853"/>
            <a:ext cx="1543050" cy="154305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471887" y="3065048"/>
            <a:ext cx="1209134" cy="1209134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F0329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203200" y="44450"/>
              <a:ext cx="406400" cy="768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175669" y="4237092"/>
            <a:ext cx="1372918" cy="1372918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203200" y="-57150"/>
              <a:ext cx="406400" cy="768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717977" y="7300226"/>
            <a:ext cx="1230851" cy="1230851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812800" y="203200"/>
                  </a:lnTo>
                  <a:lnTo>
                    <a:pt x="81280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101600" y="146050"/>
              <a:ext cx="7112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4367234" y="5427726"/>
            <a:ext cx="1305306" cy="1305306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146050"/>
              <a:ext cx="7112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000367" y="5532819"/>
            <a:ext cx="1012517" cy="4142602"/>
            <a:chOff x="0" y="0"/>
            <a:chExt cx="266671" cy="1091056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66671" cy="1091056"/>
            </a:xfrm>
            <a:custGeom>
              <a:avLst/>
              <a:gdLst/>
              <a:ahLst/>
              <a:cxnLst/>
              <a:rect r="r" b="b" t="t" l="l"/>
              <a:pathLst>
                <a:path h="1091056" w="266671">
                  <a:moveTo>
                    <a:pt x="133336" y="0"/>
                  </a:moveTo>
                  <a:lnTo>
                    <a:pt x="133336" y="0"/>
                  </a:lnTo>
                  <a:cubicBezTo>
                    <a:pt x="168698" y="0"/>
                    <a:pt x="202613" y="14048"/>
                    <a:pt x="227618" y="39053"/>
                  </a:cubicBezTo>
                  <a:cubicBezTo>
                    <a:pt x="252623" y="64058"/>
                    <a:pt x="266671" y="97973"/>
                    <a:pt x="266671" y="133336"/>
                  </a:cubicBezTo>
                  <a:lnTo>
                    <a:pt x="266671" y="957720"/>
                  </a:lnTo>
                  <a:cubicBezTo>
                    <a:pt x="266671" y="993083"/>
                    <a:pt x="252623" y="1026997"/>
                    <a:pt x="227618" y="1052003"/>
                  </a:cubicBezTo>
                  <a:cubicBezTo>
                    <a:pt x="202613" y="1077008"/>
                    <a:pt x="168698" y="1091056"/>
                    <a:pt x="133336" y="1091056"/>
                  </a:cubicBezTo>
                  <a:lnTo>
                    <a:pt x="133336" y="1091056"/>
                  </a:lnTo>
                  <a:cubicBezTo>
                    <a:pt x="97973" y="1091056"/>
                    <a:pt x="64058" y="1077008"/>
                    <a:pt x="39053" y="1052003"/>
                  </a:cubicBezTo>
                  <a:cubicBezTo>
                    <a:pt x="14048" y="1026997"/>
                    <a:pt x="0" y="993083"/>
                    <a:pt x="0" y="957720"/>
                  </a:cubicBezTo>
                  <a:lnTo>
                    <a:pt x="0" y="133336"/>
                  </a:lnTo>
                  <a:cubicBezTo>
                    <a:pt x="0" y="97973"/>
                    <a:pt x="14048" y="64058"/>
                    <a:pt x="39053" y="39053"/>
                  </a:cubicBezTo>
                  <a:cubicBezTo>
                    <a:pt x="64058" y="14048"/>
                    <a:pt x="97973" y="0"/>
                    <a:pt x="133336" y="0"/>
                  </a:cubicBezTo>
                  <a:close/>
                </a:path>
              </a:pathLst>
            </a:custGeom>
            <a:solidFill>
              <a:srgbClr val="B40D0D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66675"/>
              <a:ext cx="266671" cy="11577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</a:t>
              </a:r>
            </a:p>
            <a:p>
              <a:pPr algn="ctr">
                <a:lnSpc>
                  <a:spcPts val="3639"/>
                </a:lnSpc>
              </a:pPr>
              <a:r>
                <a:rPr lang="en-US" b="true" sz="25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</a:t>
              </a:r>
            </a:p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7025998" y="-1353013"/>
            <a:ext cx="3086100" cy="13323734"/>
            <a:chOff x="0" y="0"/>
            <a:chExt cx="812800" cy="3509131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3509132"/>
            </a:xfrm>
            <a:custGeom>
              <a:avLst/>
              <a:gdLst/>
              <a:ahLst/>
              <a:cxnLst/>
              <a:rect r="r" b="b" t="t" l="l"/>
              <a:pathLst>
                <a:path h="350913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509132"/>
                  </a:lnTo>
                  <a:lnTo>
                    <a:pt x="0" y="3509132"/>
                  </a:lnTo>
                  <a:close/>
                </a:path>
              </a:pathLst>
            </a:custGeom>
            <a:solidFill>
              <a:srgbClr val="006093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57150"/>
              <a:ext cx="812800" cy="3566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3041827" y="87627"/>
            <a:ext cx="13850821" cy="234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09"/>
              </a:lnSpc>
            </a:pPr>
            <a:r>
              <a:rPr lang="en-US" sz="1522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CONTROLES</a:t>
            </a:r>
          </a:p>
        </p:txBody>
      </p:sp>
      <p:sp>
        <p:nvSpPr>
          <p:cNvPr name="AutoShape 38" id="38"/>
          <p:cNvSpPr/>
          <p:nvPr/>
        </p:nvSpPr>
        <p:spPr>
          <a:xfrm>
            <a:off x="3041827" y="2436673"/>
            <a:ext cx="1158893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Freeform 39" id="39"/>
          <p:cNvSpPr/>
          <p:nvPr/>
        </p:nvSpPr>
        <p:spPr>
          <a:xfrm flipH="false" flipV="false" rot="0">
            <a:off x="13956931" y="1028700"/>
            <a:ext cx="3126645" cy="2362995"/>
          </a:xfrm>
          <a:custGeom>
            <a:avLst/>
            <a:gdLst/>
            <a:ahLst/>
            <a:cxnLst/>
            <a:rect r="r" b="b" t="t" l="l"/>
            <a:pathLst>
              <a:path h="2362995" w="3126645">
                <a:moveTo>
                  <a:pt x="0" y="0"/>
                </a:moveTo>
                <a:lnTo>
                  <a:pt x="3126645" y="0"/>
                </a:lnTo>
                <a:lnTo>
                  <a:pt x="3126645" y="2362995"/>
                </a:lnTo>
                <a:lnTo>
                  <a:pt x="0" y="23629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-666729" y="-85560"/>
            <a:ext cx="3584225" cy="2522232"/>
          </a:xfrm>
          <a:custGeom>
            <a:avLst/>
            <a:gdLst/>
            <a:ahLst/>
            <a:cxnLst/>
            <a:rect r="r" b="b" t="t" l="l"/>
            <a:pathLst>
              <a:path h="2522232" w="3584225">
                <a:moveTo>
                  <a:pt x="0" y="0"/>
                </a:moveTo>
                <a:lnTo>
                  <a:pt x="3584225" y="0"/>
                </a:lnTo>
                <a:lnTo>
                  <a:pt x="3584225" y="2522233"/>
                </a:lnTo>
                <a:lnTo>
                  <a:pt x="0" y="25222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-1333584">
            <a:off x="2514546" y="4198935"/>
            <a:ext cx="1725600" cy="1279101"/>
          </a:xfrm>
          <a:custGeom>
            <a:avLst/>
            <a:gdLst/>
            <a:ahLst/>
            <a:cxnLst/>
            <a:rect r="r" b="b" t="t" l="l"/>
            <a:pathLst>
              <a:path h="1279101" w="1725600">
                <a:moveTo>
                  <a:pt x="0" y="0"/>
                </a:moveTo>
                <a:lnTo>
                  <a:pt x="1725601" y="0"/>
                </a:lnTo>
                <a:lnTo>
                  <a:pt x="1725601" y="1279101"/>
                </a:lnTo>
                <a:lnTo>
                  <a:pt x="0" y="12791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1699702">
            <a:off x="14157087" y="8063492"/>
            <a:ext cx="1725600" cy="1279101"/>
          </a:xfrm>
          <a:custGeom>
            <a:avLst/>
            <a:gdLst/>
            <a:ahLst/>
            <a:cxnLst/>
            <a:rect r="r" b="b" t="t" l="l"/>
            <a:pathLst>
              <a:path h="1279101" w="1725600">
                <a:moveTo>
                  <a:pt x="0" y="0"/>
                </a:moveTo>
                <a:lnTo>
                  <a:pt x="1725600" y="0"/>
                </a:lnTo>
                <a:lnTo>
                  <a:pt x="1725600" y="1279101"/>
                </a:lnTo>
                <a:lnTo>
                  <a:pt x="0" y="12791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3614591" y="4225724"/>
            <a:ext cx="10019063" cy="5775717"/>
          </a:xfrm>
          <a:custGeom>
            <a:avLst/>
            <a:gdLst/>
            <a:ahLst/>
            <a:cxnLst/>
            <a:rect r="r" b="b" t="t" l="l"/>
            <a:pathLst>
              <a:path h="5775717" w="10019063">
                <a:moveTo>
                  <a:pt x="0" y="0"/>
                </a:moveTo>
                <a:lnTo>
                  <a:pt x="10019062" y="0"/>
                </a:lnTo>
                <a:lnTo>
                  <a:pt x="10019062" y="5775717"/>
                </a:lnTo>
                <a:lnTo>
                  <a:pt x="0" y="57757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2314" r="-4006" b="-48105"/>
            </a:stretch>
          </a:blipFill>
        </p:spPr>
      </p:sp>
      <p:sp>
        <p:nvSpPr>
          <p:cNvPr name="TextBox 44" id="44"/>
          <p:cNvSpPr txBox="true"/>
          <p:nvPr/>
        </p:nvSpPr>
        <p:spPr>
          <a:xfrm rot="0">
            <a:off x="17257828" y="306089"/>
            <a:ext cx="656034" cy="9493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</a:t>
            </a:r>
          </a:p>
          <a:p>
            <a:pPr algn="ctr">
              <a:lnSpc>
                <a:spcPts val="10650"/>
              </a:lnSpc>
              <a:spcBef>
                <a:spcPct val="0"/>
              </a:spcBef>
            </a:pPr>
            <a:r>
              <a:rPr lang="en-US" b="true" sz="760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33" r="0" b="-5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7689" y="5143500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1" y="0"/>
                </a:lnTo>
                <a:lnTo>
                  <a:pt x="3602191" y="4038012"/>
                </a:lnTo>
                <a:lnTo>
                  <a:pt x="0" y="40380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15492">
            <a:off x="-474958" y="1093754"/>
            <a:ext cx="7201747" cy="3435948"/>
          </a:xfrm>
          <a:custGeom>
            <a:avLst/>
            <a:gdLst/>
            <a:ahLst/>
            <a:cxnLst/>
            <a:rect r="r" b="b" t="t" l="l"/>
            <a:pathLst>
              <a:path h="3435948" w="7201747">
                <a:moveTo>
                  <a:pt x="0" y="0"/>
                </a:moveTo>
                <a:lnTo>
                  <a:pt x="7201747" y="0"/>
                </a:lnTo>
                <a:lnTo>
                  <a:pt x="7201747" y="3435948"/>
                </a:lnTo>
                <a:lnTo>
                  <a:pt x="0" y="3435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769257" y="3887730"/>
            <a:ext cx="15775703" cy="2241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06"/>
              </a:lnSpc>
            </a:pPr>
            <a:r>
              <a:rPr lang="en-US" sz="1443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JUEGO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815154" y="6167535"/>
            <a:ext cx="14917880" cy="504683"/>
            <a:chOff x="0" y="0"/>
            <a:chExt cx="635000" cy="214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" cy="21483"/>
            </a:xfrm>
            <a:custGeom>
              <a:avLst/>
              <a:gdLst/>
              <a:ahLst/>
              <a:cxnLst/>
              <a:rect r="r" b="b" t="t" l="l"/>
              <a:pathLst>
                <a:path h="21483" w="635000">
                  <a:moveTo>
                    <a:pt x="10741" y="0"/>
                  </a:moveTo>
                  <a:lnTo>
                    <a:pt x="624259" y="0"/>
                  </a:lnTo>
                  <a:cubicBezTo>
                    <a:pt x="630191" y="0"/>
                    <a:pt x="635000" y="4809"/>
                    <a:pt x="635000" y="10741"/>
                  </a:cubicBezTo>
                  <a:lnTo>
                    <a:pt x="635000" y="10741"/>
                  </a:lnTo>
                  <a:cubicBezTo>
                    <a:pt x="635000" y="13590"/>
                    <a:pt x="633868" y="16322"/>
                    <a:pt x="631854" y="18336"/>
                  </a:cubicBezTo>
                  <a:cubicBezTo>
                    <a:pt x="629840" y="20351"/>
                    <a:pt x="627108" y="21483"/>
                    <a:pt x="624259" y="21483"/>
                  </a:cubicBezTo>
                  <a:lnTo>
                    <a:pt x="10741" y="21483"/>
                  </a:lnTo>
                  <a:cubicBezTo>
                    <a:pt x="4809" y="21483"/>
                    <a:pt x="0" y="16673"/>
                    <a:pt x="0" y="10741"/>
                  </a:cubicBezTo>
                  <a:lnTo>
                    <a:pt x="0" y="10741"/>
                  </a:lnTo>
                  <a:cubicBezTo>
                    <a:pt x="0" y="4809"/>
                    <a:pt x="4809" y="0"/>
                    <a:pt x="10741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635000" cy="7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027856" y="3935355"/>
            <a:ext cx="4462887" cy="6351645"/>
          </a:xfrm>
          <a:custGeom>
            <a:avLst/>
            <a:gdLst/>
            <a:ahLst/>
            <a:cxnLst/>
            <a:rect r="r" b="b" t="t" l="l"/>
            <a:pathLst>
              <a:path h="6351645" w="4462887">
                <a:moveTo>
                  <a:pt x="0" y="0"/>
                </a:moveTo>
                <a:lnTo>
                  <a:pt x="4462888" y="0"/>
                </a:lnTo>
                <a:lnTo>
                  <a:pt x="4462888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57108" y="6672218"/>
            <a:ext cx="3602192" cy="4038012"/>
          </a:xfrm>
          <a:custGeom>
            <a:avLst/>
            <a:gdLst/>
            <a:ahLst/>
            <a:cxnLst/>
            <a:rect r="r" b="b" t="t" l="l"/>
            <a:pathLst>
              <a:path h="4038012" w="3602192">
                <a:moveTo>
                  <a:pt x="0" y="0"/>
                </a:moveTo>
                <a:lnTo>
                  <a:pt x="3602192" y="0"/>
                </a:lnTo>
                <a:lnTo>
                  <a:pt x="3602192" y="4038013"/>
                </a:lnTo>
                <a:lnTo>
                  <a:pt x="0" y="4038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483597" y="3119289"/>
            <a:ext cx="14917880" cy="404742"/>
            <a:chOff x="0" y="0"/>
            <a:chExt cx="635000" cy="172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" cy="17228"/>
            </a:xfrm>
            <a:custGeom>
              <a:avLst/>
              <a:gdLst/>
              <a:ahLst/>
              <a:cxnLst/>
              <a:rect r="r" b="b" t="t" l="l"/>
              <a:pathLst>
                <a:path h="17228" w="635000">
                  <a:moveTo>
                    <a:pt x="8614" y="0"/>
                  </a:moveTo>
                  <a:lnTo>
                    <a:pt x="626386" y="0"/>
                  </a:lnTo>
                  <a:cubicBezTo>
                    <a:pt x="631143" y="0"/>
                    <a:pt x="635000" y="3857"/>
                    <a:pt x="635000" y="8614"/>
                  </a:cubicBezTo>
                  <a:lnTo>
                    <a:pt x="635000" y="8614"/>
                  </a:lnTo>
                  <a:cubicBezTo>
                    <a:pt x="635000" y="10899"/>
                    <a:pt x="634092" y="13090"/>
                    <a:pt x="632477" y="14705"/>
                  </a:cubicBezTo>
                  <a:cubicBezTo>
                    <a:pt x="630861" y="16321"/>
                    <a:pt x="628670" y="17228"/>
                    <a:pt x="626386" y="17228"/>
                  </a:cubicBezTo>
                  <a:lnTo>
                    <a:pt x="8614" y="17228"/>
                  </a:lnTo>
                  <a:cubicBezTo>
                    <a:pt x="3857" y="17228"/>
                    <a:pt x="0" y="13372"/>
                    <a:pt x="0" y="8614"/>
                  </a:cubicBezTo>
                  <a:lnTo>
                    <a:pt x="0" y="8614"/>
                  </a:lnTo>
                  <a:cubicBezTo>
                    <a:pt x="0" y="3857"/>
                    <a:pt x="3857" y="0"/>
                    <a:pt x="8614" y="0"/>
                  </a:cubicBez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635000" cy="743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-120536">
            <a:off x="10951499" y="-754697"/>
            <a:ext cx="8152714" cy="8152714"/>
          </a:xfrm>
          <a:custGeom>
            <a:avLst/>
            <a:gdLst/>
            <a:ahLst/>
            <a:cxnLst/>
            <a:rect r="r" b="b" t="t" l="l"/>
            <a:pathLst>
              <a:path h="8152714" w="8152714">
                <a:moveTo>
                  <a:pt x="8152714" y="0"/>
                </a:moveTo>
                <a:lnTo>
                  <a:pt x="0" y="0"/>
                </a:lnTo>
                <a:lnTo>
                  <a:pt x="0" y="8152714"/>
                </a:lnTo>
                <a:lnTo>
                  <a:pt x="8152714" y="8152714"/>
                </a:lnTo>
                <a:lnTo>
                  <a:pt x="8152714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180256" y="4087755"/>
            <a:ext cx="4462887" cy="6351645"/>
          </a:xfrm>
          <a:custGeom>
            <a:avLst/>
            <a:gdLst/>
            <a:ahLst/>
            <a:cxnLst/>
            <a:rect r="r" b="b" t="t" l="l"/>
            <a:pathLst>
              <a:path h="6351645" w="4462887">
                <a:moveTo>
                  <a:pt x="0" y="0"/>
                </a:moveTo>
                <a:lnTo>
                  <a:pt x="4462888" y="0"/>
                </a:lnTo>
                <a:lnTo>
                  <a:pt x="4462888" y="6351645"/>
                </a:lnTo>
                <a:lnTo>
                  <a:pt x="0" y="63516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80060"/>
            <a:ext cx="18288000" cy="10767060"/>
          </a:xfrm>
          <a:custGeom>
            <a:avLst/>
            <a:gdLst/>
            <a:ahLst/>
            <a:cxnLst/>
            <a:rect r="r" b="b" t="t" l="l"/>
            <a:pathLst>
              <a:path h="10767060" w="18288000">
                <a:moveTo>
                  <a:pt x="0" y="0"/>
                </a:moveTo>
                <a:lnTo>
                  <a:pt x="18288000" y="0"/>
                </a:lnTo>
                <a:lnTo>
                  <a:pt x="18288000" y="10767060"/>
                </a:lnTo>
                <a:lnTo>
                  <a:pt x="0" y="10767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5" r="0" b="-9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1421" y="-2420590"/>
            <a:ext cx="6615758" cy="6284970"/>
          </a:xfrm>
          <a:custGeom>
            <a:avLst/>
            <a:gdLst/>
            <a:ahLst/>
            <a:cxnLst/>
            <a:rect r="r" b="b" t="t" l="l"/>
            <a:pathLst>
              <a:path h="6284970" w="6615758">
                <a:moveTo>
                  <a:pt x="0" y="0"/>
                </a:moveTo>
                <a:lnTo>
                  <a:pt x="6615758" y="0"/>
                </a:lnTo>
                <a:lnTo>
                  <a:pt x="6615758" y="6284970"/>
                </a:lnTo>
                <a:lnTo>
                  <a:pt x="0" y="6284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425800" y="6567188"/>
            <a:ext cx="6014805" cy="4232641"/>
          </a:xfrm>
          <a:custGeom>
            <a:avLst/>
            <a:gdLst/>
            <a:ahLst/>
            <a:cxnLst/>
            <a:rect r="r" b="b" t="t" l="l"/>
            <a:pathLst>
              <a:path h="4232641" w="6014805">
                <a:moveTo>
                  <a:pt x="0" y="0"/>
                </a:moveTo>
                <a:lnTo>
                  <a:pt x="6014805" y="0"/>
                </a:lnTo>
                <a:lnTo>
                  <a:pt x="6014805" y="4232640"/>
                </a:lnTo>
                <a:lnTo>
                  <a:pt x="0" y="42326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08356" y="5250681"/>
            <a:ext cx="4243131" cy="5805223"/>
          </a:xfrm>
          <a:custGeom>
            <a:avLst/>
            <a:gdLst/>
            <a:ahLst/>
            <a:cxnLst/>
            <a:rect r="r" b="b" t="t" l="l"/>
            <a:pathLst>
              <a:path h="5805223" w="4243131">
                <a:moveTo>
                  <a:pt x="0" y="0"/>
                </a:moveTo>
                <a:lnTo>
                  <a:pt x="4243131" y="0"/>
                </a:lnTo>
                <a:lnTo>
                  <a:pt x="4243131" y="5805223"/>
                </a:lnTo>
                <a:lnTo>
                  <a:pt x="0" y="58052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135864" y="6567188"/>
            <a:ext cx="3665785" cy="4488717"/>
          </a:xfrm>
          <a:custGeom>
            <a:avLst/>
            <a:gdLst/>
            <a:ahLst/>
            <a:cxnLst/>
            <a:rect r="r" b="b" t="t" l="l"/>
            <a:pathLst>
              <a:path h="4488717" w="3665785">
                <a:moveTo>
                  <a:pt x="0" y="0"/>
                </a:moveTo>
                <a:lnTo>
                  <a:pt x="3665785" y="0"/>
                </a:lnTo>
                <a:lnTo>
                  <a:pt x="3665785" y="4488716"/>
                </a:lnTo>
                <a:lnTo>
                  <a:pt x="0" y="44887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277875" y="7010351"/>
            <a:ext cx="3625725" cy="4495899"/>
          </a:xfrm>
          <a:custGeom>
            <a:avLst/>
            <a:gdLst/>
            <a:ahLst/>
            <a:cxnLst/>
            <a:rect r="r" b="b" t="t" l="l"/>
            <a:pathLst>
              <a:path h="4495899" w="3625725">
                <a:moveTo>
                  <a:pt x="0" y="0"/>
                </a:moveTo>
                <a:lnTo>
                  <a:pt x="3625724" y="0"/>
                </a:lnTo>
                <a:lnTo>
                  <a:pt x="3625724" y="4495898"/>
                </a:lnTo>
                <a:lnTo>
                  <a:pt x="0" y="44958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78560">
            <a:off x="11956980" y="3825985"/>
            <a:ext cx="7161903" cy="5292129"/>
          </a:xfrm>
          <a:custGeom>
            <a:avLst/>
            <a:gdLst/>
            <a:ahLst/>
            <a:cxnLst/>
            <a:rect r="r" b="b" t="t" l="l"/>
            <a:pathLst>
              <a:path h="5292129" w="7161903">
                <a:moveTo>
                  <a:pt x="0" y="0"/>
                </a:moveTo>
                <a:lnTo>
                  <a:pt x="7161903" y="0"/>
                </a:lnTo>
                <a:lnTo>
                  <a:pt x="7161903" y="5292128"/>
                </a:lnTo>
                <a:lnTo>
                  <a:pt x="0" y="52921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2016988" y="5968242"/>
            <a:ext cx="7041887" cy="5321979"/>
          </a:xfrm>
          <a:custGeom>
            <a:avLst/>
            <a:gdLst/>
            <a:ahLst/>
            <a:cxnLst/>
            <a:rect r="r" b="b" t="t" l="l"/>
            <a:pathLst>
              <a:path h="5321979" w="7041887">
                <a:moveTo>
                  <a:pt x="7041887" y="0"/>
                </a:moveTo>
                <a:lnTo>
                  <a:pt x="0" y="0"/>
                </a:lnTo>
                <a:lnTo>
                  <a:pt x="0" y="5321979"/>
                </a:lnTo>
                <a:lnTo>
                  <a:pt x="7041887" y="5321979"/>
                </a:lnTo>
                <a:lnTo>
                  <a:pt x="7041887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619987" y="5528526"/>
            <a:ext cx="5649606" cy="5527379"/>
          </a:xfrm>
          <a:custGeom>
            <a:avLst/>
            <a:gdLst/>
            <a:ahLst/>
            <a:cxnLst/>
            <a:rect r="r" b="b" t="t" l="l"/>
            <a:pathLst>
              <a:path h="5527379" w="5649606">
                <a:moveTo>
                  <a:pt x="0" y="0"/>
                </a:moveTo>
                <a:lnTo>
                  <a:pt x="5649605" y="0"/>
                </a:lnTo>
                <a:lnTo>
                  <a:pt x="5649605" y="5527378"/>
                </a:lnTo>
                <a:lnTo>
                  <a:pt x="0" y="5527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4536771" y="4442870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6356958" y="0"/>
                </a:moveTo>
                <a:lnTo>
                  <a:pt x="0" y="0"/>
                </a:lnTo>
                <a:lnTo>
                  <a:pt x="0" y="6356958"/>
                </a:lnTo>
                <a:lnTo>
                  <a:pt x="6356958" y="6356958"/>
                </a:lnTo>
                <a:lnTo>
                  <a:pt x="6356958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06831" y="683795"/>
            <a:ext cx="16675917" cy="1859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619"/>
              </a:lnSpc>
            </a:pPr>
            <a:r>
              <a:rPr lang="en-US" b="true" sz="1205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OBJETIVO DEL JUEGO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64249" y="3259578"/>
            <a:ext cx="14776356" cy="13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8"/>
              </a:lnSpc>
              <a:spcBef>
                <a:spcPct val="0"/>
              </a:spcBef>
            </a:pPr>
            <a:r>
              <a:rPr lang="en-US" b="true" sz="49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objetivo principal del juego es demostrar tus reflejos, esquivando diferentes obstaculos.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DAGzwWcfe3o</dc:identifier>
  <dcterms:modified xsi:type="dcterms:W3CDTF">2011-08-01T06:04:30Z</dcterms:modified>
  <cp:revision>1</cp:revision>
  <dc:title>Presentacion Expo- Dino v4.2.3 </dc:title>
</cp:coreProperties>
</file>

<file path=docProps/thumbnail.jpeg>
</file>